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98" r:id="rId3"/>
    <p:sldId id="310" r:id="rId4"/>
    <p:sldId id="311" r:id="rId5"/>
    <p:sldId id="274" r:id="rId6"/>
    <p:sldId id="312" r:id="rId7"/>
    <p:sldId id="314" r:id="rId8"/>
    <p:sldId id="315" r:id="rId9"/>
    <p:sldId id="302" r:id="rId10"/>
    <p:sldId id="291" r:id="rId11"/>
    <p:sldId id="300" r:id="rId12"/>
    <p:sldId id="326" r:id="rId13"/>
    <p:sldId id="325" r:id="rId14"/>
    <p:sldId id="297" r:id="rId15"/>
    <p:sldId id="273" r:id="rId16"/>
    <p:sldId id="301" r:id="rId17"/>
    <p:sldId id="294" r:id="rId18"/>
    <p:sldId id="327" r:id="rId19"/>
    <p:sldId id="329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F2DA8"/>
    <a:srgbClr val="FDCD5F"/>
    <a:srgbClr val="55C1E7"/>
    <a:srgbClr val="93B784"/>
    <a:srgbClr val="1B90A2"/>
    <a:srgbClr val="A6A6A6"/>
    <a:srgbClr val="595E64"/>
    <a:srgbClr val="4FCCAC"/>
    <a:srgbClr val="A1D46F"/>
    <a:srgbClr val="D2D4D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43" autoAdjust="0"/>
    <p:restoredTop sz="92692" autoAdjust="0"/>
  </p:normalViewPr>
  <p:slideViewPr>
    <p:cSldViewPr snapToGrid="0">
      <p:cViewPr varScale="1">
        <p:scale>
          <a:sx n="57" d="100"/>
          <a:sy n="57" d="100"/>
        </p:scale>
        <p:origin x="-102" y="-198"/>
      </p:cViewPr>
      <p:guideLst>
        <p:guide orient="horz" pos="17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E0BC6-38A4-47D2-A16E-1969BFB3BA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11FDB-DAD7-4D52-9BAA-0952733343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zh-CN" altLang="en-US" sz="1200" dirty="0"/>
              <a:pPr lvl="0" algn="r"/>
              <a:t>3</a:t>
            </a:fld>
            <a:endParaRPr lang="zh-CN" altLang="en-US" sz="1200" dirty="0"/>
          </a:p>
        </p:txBody>
      </p:sp>
      <p:sp>
        <p:nvSpPr>
          <p:cNvPr id="56013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FFFFFF"/>
          </a:solidFill>
          <a:ln w="12700"/>
        </p:spPr>
      </p:sp>
      <p:sp>
        <p:nvSpPr>
          <p:cNvPr id="560131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560132" name="灯片编号占位符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pPr lvl="0" algn="r"/>
              <a:t>3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835EC-7C71-46FE-AF10-864332D71C7A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9116"/>
          <a:stretch>
            <a:fillRect/>
          </a:stretch>
        </p:blipFill>
        <p:spPr>
          <a:xfrm>
            <a:off x="0" y="0"/>
            <a:ext cx="12192000" cy="7389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0880"/>
          <a:stretch>
            <a:fillRect/>
          </a:stretch>
        </p:blipFill>
        <p:spPr>
          <a:xfrm>
            <a:off x="0" y="6313714"/>
            <a:ext cx="12192000" cy="544286"/>
          </a:xfrm>
          <a:prstGeom prst="rect">
            <a:avLst/>
          </a:prstGeom>
        </p:spPr>
      </p:pic>
      <p:grpSp>
        <p:nvGrpSpPr>
          <p:cNvPr id="9" name="组合 8"/>
          <p:cNvGrpSpPr/>
          <p:nvPr userDrawn="1"/>
        </p:nvGrpSpPr>
        <p:grpSpPr>
          <a:xfrm>
            <a:off x="0" y="134543"/>
            <a:ext cx="465354" cy="469881"/>
            <a:chOff x="2099842" y="1975504"/>
            <a:chExt cx="823123" cy="831130"/>
          </a:xfrm>
          <a:solidFill>
            <a:schemeClr val="bg1"/>
          </a:solidFill>
        </p:grpSpPr>
        <p:sp>
          <p:nvSpPr>
            <p:cNvPr id="10" name="等腰三角形 9"/>
            <p:cNvSpPr/>
            <p:nvPr/>
          </p:nvSpPr>
          <p:spPr>
            <a:xfrm rot="19813541" flipH="1">
              <a:off x="2099842" y="1975504"/>
              <a:ext cx="443524" cy="38608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/>
          </p:nvSpPr>
          <p:spPr>
            <a:xfrm rot="19813541" flipH="1">
              <a:off x="2099844" y="2420553"/>
              <a:ext cx="443524" cy="38608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/>
          </p:nvSpPr>
          <p:spPr>
            <a:xfrm rot="19813541" flipH="1">
              <a:off x="2479441" y="2198028"/>
              <a:ext cx="443524" cy="38608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C0710-1941-4207-AFC4-70422DBD405E}" type="datetimeFigureOut">
              <a:rPr lang="zh-CN" altLang="en-US" smtClean="0"/>
              <a:pPr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3F7A2-AB4B-46DB-92F9-EC6C90760ED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-901373" y="-7490705"/>
            <a:ext cx="13994746" cy="14398984"/>
            <a:chOff x="-901373" y="-7490705"/>
            <a:chExt cx="13994746" cy="14398984"/>
          </a:xfrm>
        </p:grpSpPr>
        <p:sp>
          <p:nvSpPr>
            <p:cNvPr id="13" name="矩形 12"/>
            <p:cNvSpPr/>
            <p:nvPr/>
          </p:nvSpPr>
          <p:spPr>
            <a:xfrm>
              <a:off x="0" y="50279"/>
              <a:ext cx="12192000" cy="6858000"/>
            </a:xfrm>
            <a:prstGeom prst="rect">
              <a:avLst/>
            </a:prstGeom>
            <a:solidFill>
              <a:srgbClr val="1B90A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9" name="弦形 18"/>
            <p:cNvSpPr/>
            <p:nvPr/>
          </p:nvSpPr>
          <p:spPr>
            <a:xfrm rot="13350635">
              <a:off x="-901373" y="-7490705"/>
              <a:ext cx="13994746" cy="14310154"/>
            </a:xfrm>
            <a:prstGeom prst="chord">
              <a:avLst>
                <a:gd name="adj1" fmla="val 4600706"/>
                <a:gd name="adj2" fmla="val 1887938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" name="等腰三角形 11"/>
          <p:cNvSpPr/>
          <p:nvPr/>
        </p:nvSpPr>
        <p:spPr>
          <a:xfrm rot="18000000" flipH="1">
            <a:off x="8264078" y="2786034"/>
            <a:ext cx="443524" cy="386081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等腰三角形 13"/>
          <p:cNvSpPr/>
          <p:nvPr/>
        </p:nvSpPr>
        <p:spPr>
          <a:xfrm rot="19813541" flipH="1">
            <a:off x="4935523" y="1487367"/>
            <a:ext cx="443524" cy="386081"/>
          </a:xfrm>
          <a:prstGeom prst="triangle">
            <a:avLst/>
          </a:prstGeom>
          <a:solidFill>
            <a:srgbClr val="1B9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 rot="18000000" flipH="1">
            <a:off x="3034033" y="6243560"/>
            <a:ext cx="443524" cy="386081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等腰三角形 15"/>
          <p:cNvSpPr/>
          <p:nvPr/>
        </p:nvSpPr>
        <p:spPr>
          <a:xfrm rot="19813541" flipH="1">
            <a:off x="2248357" y="1045924"/>
            <a:ext cx="443524" cy="386081"/>
          </a:xfrm>
          <a:prstGeom prst="triangle">
            <a:avLst/>
          </a:prstGeom>
          <a:solidFill>
            <a:srgbClr val="FDC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 rot="18000000" flipH="1">
            <a:off x="3590151" y="5171429"/>
            <a:ext cx="443524" cy="386081"/>
          </a:xfrm>
          <a:prstGeom prst="triangle">
            <a:avLst/>
          </a:prstGeom>
          <a:solidFill>
            <a:srgbClr val="55C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rot="18000000" flipH="1">
            <a:off x="1358649" y="2497461"/>
            <a:ext cx="443524" cy="386081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3112763" y="2898640"/>
            <a:ext cx="63460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第七课  从这里出发 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1758568" y="3341396"/>
            <a:ext cx="1202722" cy="831130"/>
            <a:chOff x="1720243" y="1975504"/>
            <a:chExt cx="1202722" cy="831130"/>
          </a:xfrm>
        </p:grpSpPr>
        <p:sp>
          <p:nvSpPr>
            <p:cNvPr id="7" name="等腰三角形 6"/>
            <p:cNvSpPr/>
            <p:nvPr/>
          </p:nvSpPr>
          <p:spPr>
            <a:xfrm rot="19813541" flipH="1">
              <a:off x="2099842" y="1975504"/>
              <a:ext cx="443524" cy="386081"/>
            </a:xfrm>
            <a:prstGeom prst="triangle">
              <a:avLst/>
            </a:prstGeom>
            <a:solidFill>
              <a:srgbClr val="1B90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等腰三角形 7"/>
            <p:cNvSpPr/>
            <p:nvPr/>
          </p:nvSpPr>
          <p:spPr>
            <a:xfrm rot="19813541" flipH="1">
              <a:off x="2099844" y="2420553"/>
              <a:ext cx="443524" cy="386081"/>
            </a:xfrm>
            <a:prstGeom prst="triangle">
              <a:avLst/>
            </a:prstGeom>
            <a:solidFill>
              <a:srgbClr val="93B7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等腰三角形 8"/>
            <p:cNvSpPr/>
            <p:nvPr/>
          </p:nvSpPr>
          <p:spPr>
            <a:xfrm rot="19813541" flipH="1">
              <a:off x="2479441" y="2198028"/>
              <a:ext cx="443524" cy="386081"/>
            </a:xfrm>
            <a:prstGeom prst="triangle">
              <a:avLst/>
            </a:prstGeom>
            <a:solidFill>
              <a:srgbClr val="55C1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等腰三角形 36"/>
            <p:cNvSpPr/>
            <p:nvPr/>
          </p:nvSpPr>
          <p:spPr>
            <a:xfrm rot="19813541" flipH="1">
              <a:off x="1720243" y="2198028"/>
              <a:ext cx="443524" cy="386081"/>
            </a:xfrm>
            <a:prstGeom prst="triangle">
              <a:avLst/>
            </a:prstGeom>
            <a:solidFill>
              <a:srgbClr val="FDCD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6" name="组合 25"/>
          <p:cNvGrpSpPr/>
          <p:nvPr/>
        </p:nvGrpSpPr>
        <p:grpSpPr>
          <a:xfrm flipH="1">
            <a:off x="9230710" y="3341396"/>
            <a:ext cx="1202722" cy="831130"/>
            <a:chOff x="1720243" y="1975504"/>
            <a:chExt cx="1202722" cy="831130"/>
          </a:xfrm>
        </p:grpSpPr>
        <p:sp>
          <p:nvSpPr>
            <p:cNvPr id="28" name="等腰三角形 27"/>
            <p:cNvSpPr/>
            <p:nvPr/>
          </p:nvSpPr>
          <p:spPr>
            <a:xfrm rot="19813541" flipH="1">
              <a:off x="2099842" y="1975504"/>
              <a:ext cx="443524" cy="386081"/>
            </a:xfrm>
            <a:prstGeom prst="triangle">
              <a:avLst/>
            </a:prstGeom>
            <a:solidFill>
              <a:srgbClr val="1B90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等腰三角形 28"/>
            <p:cNvSpPr/>
            <p:nvPr/>
          </p:nvSpPr>
          <p:spPr>
            <a:xfrm rot="19813541" flipH="1">
              <a:off x="2099844" y="2420553"/>
              <a:ext cx="443524" cy="386081"/>
            </a:xfrm>
            <a:prstGeom prst="triangle">
              <a:avLst/>
            </a:prstGeom>
            <a:solidFill>
              <a:srgbClr val="93B7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等腰三角形 29"/>
            <p:cNvSpPr/>
            <p:nvPr/>
          </p:nvSpPr>
          <p:spPr>
            <a:xfrm rot="19813541" flipH="1">
              <a:off x="2479441" y="2198028"/>
              <a:ext cx="443524" cy="386081"/>
            </a:xfrm>
            <a:prstGeom prst="triangle">
              <a:avLst/>
            </a:prstGeom>
            <a:solidFill>
              <a:srgbClr val="55C1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等腰三角形 37"/>
            <p:cNvSpPr/>
            <p:nvPr/>
          </p:nvSpPr>
          <p:spPr>
            <a:xfrm rot="19813541" flipH="1">
              <a:off x="1720243" y="2198028"/>
              <a:ext cx="443524" cy="386081"/>
            </a:xfrm>
            <a:prstGeom prst="triangle">
              <a:avLst/>
            </a:prstGeom>
            <a:solidFill>
              <a:srgbClr val="FDCD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1" name="等腰三角形 30"/>
          <p:cNvSpPr/>
          <p:nvPr/>
        </p:nvSpPr>
        <p:spPr>
          <a:xfrm rot="6300000" flipH="1">
            <a:off x="10683358" y="5144934"/>
            <a:ext cx="443524" cy="386081"/>
          </a:xfrm>
          <a:prstGeom prst="triangle">
            <a:avLst/>
          </a:prstGeom>
          <a:solidFill>
            <a:srgbClr val="55C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等腰三角形 31"/>
          <p:cNvSpPr/>
          <p:nvPr/>
        </p:nvSpPr>
        <p:spPr>
          <a:xfrm rot="21257021" flipH="1">
            <a:off x="603906" y="5433506"/>
            <a:ext cx="443524" cy="38608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等腰三角形 32"/>
          <p:cNvSpPr/>
          <p:nvPr/>
        </p:nvSpPr>
        <p:spPr>
          <a:xfrm rot="1539679" flipH="1">
            <a:off x="1080103" y="5563024"/>
            <a:ext cx="443524" cy="386081"/>
          </a:xfrm>
          <a:prstGeom prst="triangle">
            <a:avLst/>
          </a:prstGeom>
          <a:solidFill>
            <a:srgbClr val="55C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等腰三角形 33"/>
          <p:cNvSpPr/>
          <p:nvPr/>
        </p:nvSpPr>
        <p:spPr>
          <a:xfrm rot="20540864" flipH="1">
            <a:off x="1849819" y="6281081"/>
            <a:ext cx="443524" cy="386081"/>
          </a:xfrm>
          <a:prstGeom prst="triangle">
            <a:avLst/>
          </a:prstGeom>
          <a:solidFill>
            <a:srgbClr val="FDC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34"/>
          <p:cNvSpPr/>
          <p:nvPr/>
        </p:nvSpPr>
        <p:spPr>
          <a:xfrm rot="20540864" flipH="1">
            <a:off x="9662455" y="6281081"/>
            <a:ext cx="443524" cy="38608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35"/>
          <p:cNvSpPr/>
          <p:nvPr/>
        </p:nvSpPr>
        <p:spPr>
          <a:xfrm flipH="1">
            <a:off x="11331155" y="6167737"/>
            <a:ext cx="443524" cy="386081"/>
          </a:xfrm>
          <a:prstGeom prst="triangle">
            <a:avLst/>
          </a:prstGeom>
          <a:solidFill>
            <a:srgbClr val="FDC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任意多边形 23"/>
          <p:cNvSpPr/>
          <p:nvPr/>
        </p:nvSpPr>
        <p:spPr>
          <a:xfrm>
            <a:off x="1641562" y="2084855"/>
            <a:ext cx="722317" cy="565741"/>
          </a:xfrm>
          <a:custGeom>
            <a:avLst/>
            <a:gdLst>
              <a:gd name="connsiteX0" fmla="*/ 28591 w 722317"/>
              <a:gd name="connsiteY0" fmla="*/ 458082 h 565741"/>
              <a:gd name="connsiteX1" fmla="*/ 704373 w 722317"/>
              <a:gd name="connsiteY1" fmla="*/ 458082 h 565741"/>
              <a:gd name="connsiteX2" fmla="*/ 722317 w 722317"/>
              <a:gd name="connsiteY2" fmla="*/ 476026 h 565741"/>
              <a:gd name="connsiteX3" fmla="*/ 722317 w 722317"/>
              <a:gd name="connsiteY3" fmla="*/ 547797 h 565741"/>
              <a:gd name="connsiteX4" fmla="*/ 704373 w 722317"/>
              <a:gd name="connsiteY4" fmla="*/ 565741 h 565741"/>
              <a:gd name="connsiteX5" fmla="*/ 28591 w 722317"/>
              <a:gd name="connsiteY5" fmla="*/ 565741 h 565741"/>
              <a:gd name="connsiteX6" fmla="*/ 10647 w 722317"/>
              <a:gd name="connsiteY6" fmla="*/ 547797 h 565741"/>
              <a:gd name="connsiteX7" fmla="*/ 10647 w 722317"/>
              <a:gd name="connsiteY7" fmla="*/ 476026 h 565741"/>
              <a:gd name="connsiteX8" fmla="*/ 28591 w 722317"/>
              <a:gd name="connsiteY8" fmla="*/ 458082 h 565741"/>
              <a:gd name="connsiteX9" fmla="*/ 29128 w 722317"/>
              <a:gd name="connsiteY9" fmla="*/ 312754 h 565741"/>
              <a:gd name="connsiteX10" fmla="*/ 465132 w 722317"/>
              <a:gd name="connsiteY10" fmla="*/ 312754 h 565741"/>
              <a:gd name="connsiteX11" fmla="*/ 483613 w 722317"/>
              <a:gd name="connsiteY11" fmla="*/ 331235 h 565741"/>
              <a:gd name="connsiteX12" fmla="*/ 483613 w 722317"/>
              <a:gd name="connsiteY12" fmla="*/ 405156 h 565741"/>
              <a:gd name="connsiteX13" fmla="*/ 465132 w 722317"/>
              <a:gd name="connsiteY13" fmla="*/ 423637 h 565741"/>
              <a:gd name="connsiteX14" fmla="*/ 29128 w 722317"/>
              <a:gd name="connsiteY14" fmla="*/ 423637 h 565741"/>
              <a:gd name="connsiteX15" fmla="*/ 10647 w 722317"/>
              <a:gd name="connsiteY15" fmla="*/ 405156 h 565741"/>
              <a:gd name="connsiteX16" fmla="*/ 10647 w 722317"/>
              <a:gd name="connsiteY16" fmla="*/ 331235 h 565741"/>
              <a:gd name="connsiteX17" fmla="*/ 29128 w 722317"/>
              <a:gd name="connsiteY17" fmla="*/ 312754 h 565741"/>
              <a:gd name="connsiteX18" fmla="*/ 28591 w 722317"/>
              <a:gd name="connsiteY18" fmla="*/ 157989 h 565741"/>
              <a:gd name="connsiteX19" fmla="*/ 704373 w 722317"/>
              <a:gd name="connsiteY19" fmla="*/ 157989 h 565741"/>
              <a:gd name="connsiteX20" fmla="*/ 722317 w 722317"/>
              <a:gd name="connsiteY20" fmla="*/ 175933 h 565741"/>
              <a:gd name="connsiteX21" fmla="*/ 722317 w 722317"/>
              <a:gd name="connsiteY21" fmla="*/ 247704 h 565741"/>
              <a:gd name="connsiteX22" fmla="*/ 704373 w 722317"/>
              <a:gd name="connsiteY22" fmla="*/ 265648 h 565741"/>
              <a:gd name="connsiteX23" fmla="*/ 28591 w 722317"/>
              <a:gd name="connsiteY23" fmla="*/ 265648 h 565741"/>
              <a:gd name="connsiteX24" fmla="*/ 10647 w 722317"/>
              <a:gd name="connsiteY24" fmla="*/ 247704 h 565741"/>
              <a:gd name="connsiteX25" fmla="*/ 10647 w 722317"/>
              <a:gd name="connsiteY25" fmla="*/ 175933 h 565741"/>
              <a:gd name="connsiteX26" fmla="*/ 28591 w 722317"/>
              <a:gd name="connsiteY26" fmla="*/ 157989 h 565741"/>
              <a:gd name="connsiteX27" fmla="*/ 18481 w 722317"/>
              <a:gd name="connsiteY27" fmla="*/ 0 h 565741"/>
              <a:gd name="connsiteX28" fmla="*/ 454485 w 722317"/>
              <a:gd name="connsiteY28" fmla="*/ 0 h 565741"/>
              <a:gd name="connsiteX29" fmla="*/ 472966 w 722317"/>
              <a:gd name="connsiteY29" fmla="*/ 18481 h 565741"/>
              <a:gd name="connsiteX30" fmla="*/ 472966 w 722317"/>
              <a:gd name="connsiteY30" fmla="*/ 92402 h 565741"/>
              <a:gd name="connsiteX31" fmla="*/ 454485 w 722317"/>
              <a:gd name="connsiteY31" fmla="*/ 110883 h 565741"/>
              <a:gd name="connsiteX32" fmla="*/ 18481 w 722317"/>
              <a:gd name="connsiteY32" fmla="*/ 110883 h 565741"/>
              <a:gd name="connsiteX33" fmla="*/ 0 w 722317"/>
              <a:gd name="connsiteY33" fmla="*/ 92402 h 565741"/>
              <a:gd name="connsiteX34" fmla="*/ 0 w 722317"/>
              <a:gd name="connsiteY34" fmla="*/ 18481 h 565741"/>
              <a:gd name="connsiteX35" fmla="*/ 18481 w 722317"/>
              <a:gd name="connsiteY35" fmla="*/ 0 h 56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22317" h="565741">
                <a:moveTo>
                  <a:pt x="28591" y="458082"/>
                </a:moveTo>
                <a:lnTo>
                  <a:pt x="704373" y="458082"/>
                </a:lnTo>
                <a:cubicBezTo>
                  <a:pt x="714283" y="458082"/>
                  <a:pt x="722317" y="466116"/>
                  <a:pt x="722317" y="476026"/>
                </a:cubicBezTo>
                <a:lnTo>
                  <a:pt x="722317" y="547797"/>
                </a:lnTo>
                <a:cubicBezTo>
                  <a:pt x="722317" y="557707"/>
                  <a:pt x="714283" y="565741"/>
                  <a:pt x="704373" y="565741"/>
                </a:cubicBezTo>
                <a:lnTo>
                  <a:pt x="28591" y="565741"/>
                </a:lnTo>
                <a:cubicBezTo>
                  <a:pt x="18681" y="565741"/>
                  <a:pt x="10647" y="557707"/>
                  <a:pt x="10647" y="547797"/>
                </a:cubicBezTo>
                <a:lnTo>
                  <a:pt x="10647" y="476026"/>
                </a:lnTo>
                <a:cubicBezTo>
                  <a:pt x="10647" y="466116"/>
                  <a:pt x="18681" y="458082"/>
                  <a:pt x="28591" y="458082"/>
                </a:cubicBezTo>
                <a:close/>
                <a:moveTo>
                  <a:pt x="29128" y="312754"/>
                </a:moveTo>
                <a:lnTo>
                  <a:pt x="465132" y="312754"/>
                </a:lnTo>
                <a:cubicBezTo>
                  <a:pt x="475339" y="312754"/>
                  <a:pt x="483613" y="321028"/>
                  <a:pt x="483613" y="331235"/>
                </a:cubicBezTo>
                <a:lnTo>
                  <a:pt x="483613" y="405156"/>
                </a:lnTo>
                <a:cubicBezTo>
                  <a:pt x="483613" y="415363"/>
                  <a:pt x="475339" y="423637"/>
                  <a:pt x="465132" y="423637"/>
                </a:cubicBezTo>
                <a:lnTo>
                  <a:pt x="29128" y="423637"/>
                </a:lnTo>
                <a:cubicBezTo>
                  <a:pt x="18921" y="423637"/>
                  <a:pt x="10647" y="415363"/>
                  <a:pt x="10647" y="405156"/>
                </a:cubicBezTo>
                <a:lnTo>
                  <a:pt x="10647" y="331235"/>
                </a:lnTo>
                <a:cubicBezTo>
                  <a:pt x="10647" y="321028"/>
                  <a:pt x="18921" y="312754"/>
                  <a:pt x="29128" y="312754"/>
                </a:cubicBezTo>
                <a:close/>
                <a:moveTo>
                  <a:pt x="28591" y="157989"/>
                </a:moveTo>
                <a:lnTo>
                  <a:pt x="704373" y="157989"/>
                </a:lnTo>
                <a:cubicBezTo>
                  <a:pt x="714283" y="157989"/>
                  <a:pt x="722317" y="166023"/>
                  <a:pt x="722317" y="175933"/>
                </a:cubicBezTo>
                <a:lnTo>
                  <a:pt x="722317" y="247704"/>
                </a:lnTo>
                <a:cubicBezTo>
                  <a:pt x="722317" y="257614"/>
                  <a:pt x="714283" y="265648"/>
                  <a:pt x="704373" y="265648"/>
                </a:cubicBezTo>
                <a:lnTo>
                  <a:pt x="28591" y="265648"/>
                </a:lnTo>
                <a:cubicBezTo>
                  <a:pt x="18681" y="265648"/>
                  <a:pt x="10647" y="257614"/>
                  <a:pt x="10647" y="247704"/>
                </a:cubicBezTo>
                <a:lnTo>
                  <a:pt x="10647" y="175933"/>
                </a:lnTo>
                <a:cubicBezTo>
                  <a:pt x="10647" y="166023"/>
                  <a:pt x="18681" y="157989"/>
                  <a:pt x="28591" y="157989"/>
                </a:cubicBezTo>
                <a:close/>
                <a:moveTo>
                  <a:pt x="18481" y="0"/>
                </a:moveTo>
                <a:lnTo>
                  <a:pt x="454485" y="0"/>
                </a:lnTo>
                <a:cubicBezTo>
                  <a:pt x="464692" y="0"/>
                  <a:pt x="472966" y="8274"/>
                  <a:pt x="472966" y="18481"/>
                </a:cubicBezTo>
                <a:lnTo>
                  <a:pt x="472966" y="92402"/>
                </a:lnTo>
                <a:cubicBezTo>
                  <a:pt x="472966" y="102609"/>
                  <a:pt x="464692" y="110883"/>
                  <a:pt x="454485" y="110883"/>
                </a:cubicBezTo>
                <a:lnTo>
                  <a:pt x="18481" y="110883"/>
                </a:lnTo>
                <a:cubicBezTo>
                  <a:pt x="8274" y="110883"/>
                  <a:pt x="0" y="102609"/>
                  <a:pt x="0" y="92402"/>
                </a:cubicBezTo>
                <a:lnTo>
                  <a:pt x="0" y="18481"/>
                </a:lnTo>
                <a:cubicBezTo>
                  <a:pt x="0" y="8274"/>
                  <a:pt x="8274" y="0"/>
                  <a:pt x="184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248183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439778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666647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853" y="-20940"/>
            <a:ext cx="358966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回望成长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1222" y="1028933"/>
            <a:ext cx="10404388" cy="643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 latinLnBrk="1" hangingPunct="0"/>
            <a:r>
              <a:rPr lang="en-US" altLang="zh-CN" sz="3600" b="1" dirty="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2.</a:t>
            </a:r>
            <a:r>
              <a:rPr lang="zh-CN" altLang="zh-CN" sz="3600" b="1" dirty="0">
                <a:solidFill>
                  <a:srgbClr val="FF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站在人生十字路口，</a:t>
            </a:r>
            <a:r>
              <a:rPr kumimoji="0" lang="zh-CN" altLang="en-US" sz="36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方正粗黑宋简体" panose="02000000000000000000" charset="-122"/>
                <a:ea typeface="方正粗黑宋简体" panose="02000000000000000000" charset="-122"/>
                <a:sym typeface="Helvetica"/>
              </a:rPr>
              <a:t>我们应如何做出合理选择？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31165" y="1672740"/>
            <a:ext cx="11329670" cy="43999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Calibri" panose="020F0502020204030204"/>
                <a:ea typeface="华文中宋" panose="02010600040101010101" charset="-122"/>
                <a:sym typeface="+mn-ea"/>
              </a:rPr>
              <a:t>回望成长历程，我们更加懂得珍惜当下；立足现实，我们脚踏实地走向远方的目标。</a:t>
            </a:r>
            <a:endParaRPr lang="zh-CN" altLang="en-US" sz="2800" b="1" dirty="0">
              <a:solidFill>
                <a:srgbClr val="1F2DA8"/>
              </a:solidFill>
              <a:uFillTx/>
              <a:latin typeface="Calibri" panose="020F0502020204030204"/>
              <a:ea typeface="华文中宋" panose="02010600040101010101" charset="-122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微软雅黑" panose="020B0503020204020204" pitchFamily="34" charset="-122"/>
                <a:ea typeface="华文中宋" panose="02010600040101010101" charset="-122"/>
                <a:sym typeface="+mn-ea"/>
              </a:rPr>
              <a:t>理性分析主客观条件，思考并决定自己的，目标和方向。</a:t>
            </a:r>
            <a:endParaRPr lang="en-US" altLang="zh-CN" sz="2800" b="1" dirty="0">
              <a:solidFill>
                <a:srgbClr val="1F2DA8"/>
              </a:solidFill>
              <a:uFillTx/>
              <a:latin typeface="微软雅黑" panose="020B0503020204020204" pitchFamily="34" charset="-122"/>
              <a:ea typeface="华文中宋" panose="02010600040101010101" charset="-122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endParaRPr lang="zh-CN" altLang="en-US" sz="2800" b="1" dirty="0">
              <a:solidFill>
                <a:srgbClr val="1F2DA8"/>
              </a:solidFill>
              <a:uFillTx/>
              <a:latin typeface="Calibri" panose="020F0502020204030204"/>
              <a:ea typeface="华文中宋" panose="02010600040101010101" charset="-122"/>
              <a:sym typeface="+mn-ea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endParaRPr lang="zh-CN" altLang="en-US" sz="2800" b="1" dirty="0">
              <a:solidFill>
                <a:srgbClr val="1F2DA8"/>
              </a:solidFill>
              <a:uFillTx/>
              <a:latin typeface="Calibri" panose="020F0502020204030204"/>
              <a:ea typeface="华文中宋" panose="02010600040101010101" charset="-122"/>
              <a:sym typeface="+mn-ea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endParaRPr lang="zh-CN" altLang="en-US" sz="2800" b="1" dirty="0">
              <a:solidFill>
                <a:srgbClr val="1F2DA8"/>
              </a:solidFill>
              <a:uFillTx/>
              <a:latin typeface="Calibri" panose="020F0502020204030204"/>
              <a:ea typeface="华文中宋" panose="02010600040101010101" charset="-122"/>
              <a:sym typeface="+mn-ea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3</a:t>
            </a:r>
            <a:r>
              <a:rPr lang="zh-CN" altLang="en-US" sz="2800" b="1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微软雅黑" panose="020B0503020204020204" pitchFamily="34" charset="-122"/>
                <a:ea typeface="华文中宋" panose="02010600040101010101" charset="-122"/>
                <a:sym typeface="+mn-ea"/>
              </a:rPr>
              <a:t>我们要系好人生的第一粒扣子，自觉践行社会主义核心价值观，走好这重要的一步，用勤劳和汗水开辟人生和事业的美好前程。</a:t>
            </a:r>
            <a:endParaRPr lang="en-US" altLang="zh-CN" sz="2800" b="1" dirty="0">
              <a:solidFill>
                <a:srgbClr val="1F2DA8"/>
              </a:solidFill>
              <a:uFillTx/>
              <a:latin typeface="微软雅黑" panose="020B0503020204020204" pitchFamily="34" charset="-122"/>
              <a:ea typeface="华文中宋" panose="02010600040101010101" charset="-122"/>
            </a:endParaRPr>
          </a:p>
          <a:p>
            <a:pPr marL="0" marR="0" indent="0" algn="l" rtl="0" fontAlgn="auto" latinLnBrk="1" hangingPunct="0">
              <a:lnSpc>
                <a:spcPct val="100000"/>
              </a:lnSpc>
              <a:buNone/>
            </a:pPr>
            <a:r>
              <a:rPr lang="zh-CN" altLang="en-US" sz="2800" b="1" dirty="0">
                <a:solidFill>
                  <a:srgbClr val="1F2DA8"/>
                </a:solidFill>
                <a:uFillTx/>
                <a:latin typeface="Calibri" panose="020F0502020204030204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uFillTx/>
                <a:latin typeface="Calibri" panose="020F0502020204030204"/>
                <a:ea typeface="华文中宋" panose="02010600040101010101" charset="-122"/>
                <a:sym typeface="+mn-ea"/>
              </a:rPr>
              <a:t>4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Calibri" panose="020F0502020204030204"/>
                <a:ea typeface="华文中宋" panose="02010600040101010101" charset="-122"/>
                <a:sym typeface="+mn-ea"/>
              </a:rPr>
              <a:t>）未来，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微软雅黑" panose="020B0503020204020204" pitchFamily="34" charset="-122"/>
                <a:ea typeface="华文中宋" panose="02010600040101010101" charset="-122"/>
                <a:sym typeface="+mn-ea"/>
              </a:rPr>
              <a:t>无论身在何处、走向何方，我们都需要努力奋斗，实现自己的人生价值。</a:t>
            </a:r>
          </a:p>
        </p:txBody>
      </p:sp>
      <p:sp>
        <p:nvSpPr>
          <p:cNvPr id="11" name="矩形 10"/>
          <p:cNvSpPr/>
          <p:nvPr/>
        </p:nvSpPr>
        <p:spPr>
          <a:xfrm>
            <a:off x="832485" y="3174365"/>
            <a:ext cx="6299200" cy="113728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ts val="2720"/>
              </a:lnSpc>
            </a:pPr>
            <a:r>
              <a:rPr lang="zh-CN" altLang="en-US" sz="2660" b="1" dirty="0">
                <a:solidFill>
                  <a:srgbClr val="C00000"/>
                </a:solidFill>
                <a:latin typeface="Calibri" panose="020F0502020204030204"/>
                <a:ea typeface="微软雅黑" panose="020B0503020204020204" pitchFamily="34" charset="-122"/>
                <a:sym typeface="+mn-ea"/>
              </a:rPr>
              <a:t>①清楚自己的真实需要</a:t>
            </a:r>
            <a:endParaRPr lang="zh-CN" altLang="en-US" sz="2665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华文中宋" panose="02010600040101010101" charset="-122"/>
              <a:ea typeface="华文中宋" panose="02010600040101010101" charset="-122"/>
            </a:endParaRPr>
          </a:p>
          <a:p>
            <a:pPr algn="l" fontAlgn="auto">
              <a:lnSpc>
                <a:spcPts val="2720"/>
              </a:lnSpc>
            </a:pPr>
            <a:r>
              <a:rPr lang="zh-CN" altLang="en-US" sz="2660" b="1" dirty="0">
                <a:solidFill>
                  <a:srgbClr val="C00000"/>
                </a:solidFill>
                <a:latin typeface="Calibri" panose="020F0502020204030204"/>
                <a:ea typeface="微软雅黑" panose="020B0503020204020204" pitchFamily="34" charset="-122"/>
                <a:sym typeface="+mn-ea"/>
              </a:rPr>
              <a:t>②多方面收集信息</a:t>
            </a:r>
          </a:p>
          <a:p>
            <a:pPr algn="l" fontAlgn="auto">
              <a:lnSpc>
                <a:spcPts val="2720"/>
              </a:lnSpc>
            </a:pPr>
            <a:r>
              <a:rPr lang="zh-CN" altLang="en-US" sz="2660" b="1" dirty="0">
                <a:solidFill>
                  <a:srgbClr val="C00000"/>
                </a:solidFill>
                <a:latin typeface="Calibri" panose="020F0502020204030204"/>
                <a:ea typeface="微软雅黑" panose="020B0503020204020204" pitchFamily="34" charset="-122"/>
                <a:sym typeface="+mn-ea"/>
              </a:rPr>
              <a:t>③掌握选择的策略</a:t>
            </a:r>
            <a:endParaRPr lang="zh-CN" altLang="en-US" sz="2660" b="1" dirty="0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439778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666647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339340" y="2551430"/>
            <a:ext cx="63881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二</a:t>
            </a:r>
            <a:r>
              <a:rPr lang="en-US" altLang="zh-CN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.</a:t>
            </a:r>
            <a:r>
              <a:rPr lang="zh-CN" altLang="en-US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走向未来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任意多边形 23"/>
          <p:cNvSpPr/>
          <p:nvPr/>
        </p:nvSpPr>
        <p:spPr>
          <a:xfrm>
            <a:off x="1641562" y="2084855"/>
            <a:ext cx="722317" cy="565741"/>
          </a:xfrm>
          <a:custGeom>
            <a:avLst/>
            <a:gdLst>
              <a:gd name="connsiteX0" fmla="*/ 28591 w 722317"/>
              <a:gd name="connsiteY0" fmla="*/ 458082 h 565741"/>
              <a:gd name="connsiteX1" fmla="*/ 704373 w 722317"/>
              <a:gd name="connsiteY1" fmla="*/ 458082 h 565741"/>
              <a:gd name="connsiteX2" fmla="*/ 722317 w 722317"/>
              <a:gd name="connsiteY2" fmla="*/ 476026 h 565741"/>
              <a:gd name="connsiteX3" fmla="*/ 722317 w 722317"/>
              <a:gd name="connsiteY3" fmla="*/ 547797 h 565741"/>
              <a:gd name="connsiteX4" fmla="*/ 704373 w 722317"/>
              <a:gd name="connsiteY4" fmla="*/ 565741 h 565741"/>
              <a:gd name="connsiteX5" fmla="*/ 28591 w 722317"/>
              <a:gd name="connsiteY5" fmla="*/ 565741 h 565741"/>
              <a:gd name="connsiteX6" fmla="*/ 10647 w 722317"/>
              <a:gd name="connsiteY6" fmla="*/ 547797 h 565741"/>
              <a:gd name="connsiteX7" fmla="*/ 10647 w 722317"/>
              <a:gd name="connsiteY7" fmla="*/ 476026 h 565741"/>
              <a:gd name="connsiteX8" fmla="*/ 28591 w 722317"/>
              <a:gd name="connsiteY8" fmla="*/ 458082 h 565741"/>
              <a:gd name="connsiteX9" fmla="*/ 29128 w 722317"/>
              <a:gd name="connsiteY9" fmla="*/ 312754 h 565741"/>
              <a:gd name="connsiteX10" fmla="*/ 465132 w 722317"/>
              <a:gd name="connsiteY10" fmla="*/ 312754 h 565741"/>
              <a:gd name="connsiteX11" fmla="*/ 483613 w 722317"/>
              <a:gd name="connsiteY11" fmla="*/ 331235 h 565741"/>
              <a:gd name="connsiteX12" fmla="*/ 483613 w 722317"/>
              <a:gd name="connsiteY12" fmla="*/ 405156 h 565741"/>
              <a:gd name="connsiteX13" fmla="*/ 465132 w 722317"/>
              <a:gd name="connsiteY13" fmla="*/ 423637 h 565741"/>
              <a:gd name="connsiteX14" fmla="*/ 29128 w 722317"/>
              <a:gd name="connsiteY14" fmla="*/ 423637 h 565741"/>
              <a:gd name="connsiteX15" fmla="*/ 10647 w 722317"/>
              <a:gd name="connsiteY15" fmla="*/ 405156 h 565741"/>
              <a:gd name="connsiteX16" fmla="*/ 10647 w 722317"/>
              <a:gd name="connsiteY16" fmla="*/ 331235 h 565741"/>
              <a:gd name="connsiteX17" fmla="*/ 29128 w 722317"/>
              <a:gd name="connsiteY17" fmla="*/ 312754 h 565741"/>
              <a:gd name="connsiteX18" fmla="*/ 28591 w 722317"/>
              <a:gd name="connsiteY18" fmla="*/ 157989 h 565741"/>
              <a:gd name="connsiteX19" fmla="*/ 704373 w 722317"/>
              <a:gd name="connsiteY19" fmla="*/ 157989 h 565741"/>
              <a:gd name="connsiteX20" fmla="*/ 722317 w 722317"/>
              <a:gd name="connsiteY20" fmla="*/ 175933 h 565741"/>
              <a:gd name="connsiteX21" fmla="*/ 722317 w 722317"/>
              <a:gd name="connsiteY21" fmla="*/ 247704 h 565741"/>
              <a:gd name="connsiteX22" fmla="*/ 704373 w 722317"/>
              <a:gd name="connsiteY22" fmla="*/ 265648 h 565741"/>
              <a:gd name="connsiteX23" fmla="*/ 28591 w 722317"/>
              <a:gd name="connsiteY23" fmla="*/ 265648 h 565741"/>
              <a:gd name="connsiteX24" fmla="*/ 10647 w 722317"/>
              <a:gd name="connsiteY24" fmla="*/ 247704 h 565741"/>
              <a:gd name="connsiteX25" fmla="*/ 10647 w 722317"/>
              <a:gd name="connsiteY25" fmla="*/ 175933 h 565741"/>
              <a:gd name="connsiteX26" fmla="*/ 28591 w 722317"/>
              <a:gd name="connsiteY26" fmla="*/ 157989 h 565741"/>
              <a:gd name="connsiteX27" fmla="*/ 18481 w 722317"/>
              <a:gd name="connsiteY27" fmla="*/ 0 h 565741"/>
              <a:gd name="connsiteX28" fmla="*/ 454485 w 722317"/>
              <a:gd name="connsiteY28" fmla="*/ 0 h 565741"/>
              <a:gd name="connsiteX29" fmla="*/ 472966 w 722317"/>
              <a:gd name="connsiteY29" fmla="*/ 18481 h 565741"/>
              <a:gd name="connsiteX30" fmla="*/ 472966 w 722317"/>
              <a:gd name="connsiteY30" fmla="*/ 92402 h 565741"/>
              <a:gd name="connsiteX31" fmla="*/ 454485 w 722317"/>
              <a:gd name="connsiteY31" fmla="*/ 110883 h 565741"/>
              <a:gd name="connsiteX32" fmla="*/ 18481 w 722317"/>
              <a:gd name="connsiteY32" fmla="*/ 110883 h 565741"/>
              <a:gd name="connsiteX33" fmla="*/ 0 w 722317"/>
              <a:gd name="connsiteY33" fmla="*/ 92402 h 565741"/>
              <a:gd name="connsiteX34" fmla="*/ 0 w 722317"/>
              <a:gd name="connsiteY34" fmla="*/ 18481 h 565741"/>
              <a:gd name="connsiteX35" fmla="*/ 18481 w 722317"/>
              <a:gd name="connsiteY35" fmla="*/ 0 h 56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22317" h="565741">
                <a:moveTo>
                  <a:pt x="28591" y="458082"/>
                </a:moveTo>
                <a:lnTo>
                  <a:pt x="704373" y="458082"/>
                </a:lnTo>
                <a:cubicBezTo>
                  <a:pt x="714283" y="458082"/>
                  <a:pt x="722317" y="466116"/>
                  <a:pt x="722317" y="476026"/>
                </a:cubicBezTo>
                <a:lnTo>
                  <a:pt x="722317" y="547797"/>
                </a:lnTo>
                <a:cubicBezTo>
                  <a:pt x="722317" y="557707"/>
                  <a:pt x="714283" y="565741"/>
                  <a:pt x="704373" y="565741"/>
                </a:cubicBezTo>
                <a:lnTo>
                  <a:pt x="28591" y="565741"/>
                </a:lnTo>
                <a:cubicBezTo>
                  <a:pt x="18681" y="565741"/>
                  <a:pt x="10647" y="557707"/>
                  <a:pt x="10647" y="547797"/>
                </a:cubicBezTo>
                <a:lnTo>
                  <a:pt x="10647" y="476026"/>
                </a:lnTo>
                <a:cubicBezTo>
                  <a:pt x="10647" y="466116"/>
                  <a:pt x="18681" y="458082"/>
                  <a:pt x="28591" y="458082"/>
                </a:cubicBezTo>
                <a:close/>
                <a:moveTo>
                  <a:pt x="29128" y="312754"/>
                </a:moveTo>
                <a:lnTo>
                  <a:pt x="465132" y="312754"/>
                </a:lnTo>
                <a:cubicBezTo>
                  <a:pt x="475339" y="312754"/>
                  <a:pt x="483613" y="321028"/>
                  <a:pt x="483613" y="331235"/>
                </a:cubicBezTo>
                <a:lnTo>
                  <a:pt x="483613" y="405156"/>
                </a:lnTo>
                <a:cubicBezTo>
                  <a:pt x="483613" y="415363"/>
                  <a:pt x="475339" y="423637"/>
                  <a:pt x="465132" y="423637"/>
                </a:cubicBezTo>
                <a:lnTo>
                  <a:pt x="29128" y="423637"/>
                </a:lnTo>
                <a:cubicBezTo>
                  <a:pt x="18921" y="423637"/>
                  <a:pt x="10647" y="415363"/>
                  <a:pt x="10647" y="405156"/>
                </a:cubicBezTo>
                <a:lnTo>
                  <a:pt x="10647" y="331235"/>
                </a:lnTo>
                <a:cubicBezTo>
                  <a:pt x="10647" y="321028"/>
                  <a:pt x="18921" y="312754"/>
                  <a:pt x="29128" y="312754"/>
                </a:cubicBezTo>
                <a:close/>
                <a:moveTo>
                  <a:pt x="28591" y="157989"/>
                </a:moveTo>
                <a:lnTo>
                  <a:pt x="704373" y="157989"/>
                </a:lnTo>
                <a:cubicBezTo>
                  <a:pt x="714283" y="157989"/>
                  <a:pt x="722317" y="166023"/>
                  <a:pt x="722317" y="175933"/>
                </a:cubicBezTo>
                <a:lnTo>
                  <a:pt x="722317" y="247704"/>
                </a:lnTo>
                <a:cubicBezTo>
                  <a:pt x="722317" y="257614"/>
                  <a:pt x="714283" y="265648"/>
                  <a:pt x="704373" y="265648"/>
                </a:cubicBezTo>
                <a:lnTo>
                  <a:pt x="28591" y="265648"/>
                </a:lnTo>
                <a:cubicBezTo>
                  <a:pt x="18681" y="265648"/>
                  <a:pt x="10647" y="257614"/>
                  <a:pt x="10647" y="247704"/>
                </a:cubicBezTo>
                <a:lnTo>
                  <a:pt x="10647" y="175933"/>
                </a:lnTo>
                <a:cubicBezTo>
                  <a:pt x="10647" y="166023"/>
                  <a:pt x="18681" y="157989"/>
                  <a:pt x="28591" y="157989"/>
                </a:cubicBezTo>
                <a:close/>
                <a:moveTo>
                  <a:pt x="18481" y="0"/>
                </a:moveTo>
                <a:lnTo>
                  <a:pt x="454485" y="0"/>
                </a:lnTo>
                <a:cubicBezTo>
                  <a:pt x="464692" y="0"/>
                  <a:pt x="472966" y="8274"/>
                  <a:pt x="472966" y="18481"/>
                </a:cubicBezTo>
                <a:lnTo>
                  <a:pt x="472966" y="92402"/>
                </a:lnTo>
                <a:cubicBezTo>
                  <a:pt x="472966" y="102609"/>
                  <a:pt x="464692" y="110883"/>
                  <a:pt x="454485" y="110883"/>
                </a:cubicBezTo>
                <a:lnTo>
                  <a:pt x="18481" y="110883"/>
                </a:lnTo>
                <a:cubicBezTo>
                  <a:pt x="8274" y="110883"/>
                  <a:pt x="0" y="102609"/>
                  <a:pt x="0" y="92402"/>
                </a:cubicBezTo>
                <a:lnTo>
                  <a:pt x="0" y="18481"/>
                </a:lnTo>
                <a:cubicBezTo>
                  <a:pt x="0" y="8274"/>
                  <a:pt x="8274" y="0"/>
                  <a:pt x="184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42620" y="-20955"/>
            <a:ext cx="60496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一）畅想</a:t>
            </a:r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未来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35054" y="961474"/>
            <a:ext cx="54178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1.</a:t>
            </a:r>
            <a:r>
              <a:rPr lang="zh-CN" altLang="en-US"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畅想未来有什么意义？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35280" y="1891030"/>
            <a:ext cx="1117917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畅想未来是为了</a:t>
            </a:r>
            <a:r>
              <a:rPr lang="zh-CN" altLang="en-US" sz="32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丰富自己的生命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2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提升生命的质量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2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延伸生命的宽度和广度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，更是为了很好地</a:t>
            </a:r>
            <a:r>
              <a:rPr lang="zh-CN" altLang="en-US" sz="32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服务社会和国家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zh-CN" altLang="en-US" sz="2000" dirty="0"/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1080" y="3490595"/>
            <a:ext cx="101085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uFillTx/>
              </a:rPr>
              <a:t>做人一定要有梦想，万一实现了呢！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任意多边形 23"/>
          <p:cNvSpPr/>
          <p:nvPr/>
        </p:nvSpPr>
        <p:spPr>
          <a:xfrm>
            <a:off x="1641562" y="2084855"/>
            <a:ext cx="722317" cy="565741"/>
          </a:xfrm>
          <a:custGeom>
            <a:avLst/>
            <a:gdLst>
              <a:gd name="connsiteX0" fmla="*/ 28591 w 722317"/>
              <a:gd name="connsiteY0" fmla="*/ 458082 h 565741"/>
              <a:gd name="connsiteX1" fmla="*/ 704373 w 722317"/>
              <a:gd name="connsiteY1" fmla="*/ 458082 h 565741"/>
              <a:gd name="connsiteX2" fmla="*/ 722317 w 722317"/>
              <a:gd name="connsiteY2" fmla="*/ 476026 h 565741"/>
              <a:gd name="connsiteX3" fmla="*/ 722317 w 722317"/>
              <a:gd name="connsiteY3" fmla="*/ 547797 h 565741"/>
              <a:gd name="connsiteX4" fmla="*/ 704373 w 722317"/>
              <a:gd name="connsiteY4" fmla="*/ 565741 h 565741"/>
              <a:gd name="connsiteX5" fmla="*/ 28591 w 722317"/>
              <a:gd name="connsiteY5" fmla="*/ 565741 h 565741"/>
              <a:gd name="connsiteX6" fmla="*/ 10647 w 722317"/>
              <a:gd name="connsiteY6" fmla="*/ 547797 h 565741"/>
              <a:gd name="connsiteX7" fmla="*/ 10647 w 722317"/>
              <a:gd name="connsiteY7" fmla="*/ 476026 h 565741"/>
              <a:gd name="connsiteX8" fmla="*/ 28591 w 722317"/>
              <a:gd name="connsiteY8" fmla="*/ 458082 h 565741"/>
              <a:gd name="connsiteX9" fmla="*/ 29128 w 722317"/>
              <a:gd name="connsiteY9" fmla="*/ 312754 h 565741"/>
              <a:gd name="connsiteX10" fmla="*/ 465132 w 722317"/>
              <a:gd name="connsiteY10" fmla="*/ 312754 h 565741"/>
              <a:gd name="connsiteX11" fmla="*/ 483613 w 722317"/>
              <a:gd name="connsiteY11" fmla="*/ 331235 h 565741"/>
              <a:gd name="connsiteX12" fmla="*/ 483613 w 722317"/>
              <a:gd name="connsiteY12" fmla="*/ 405156 h 565741"/>
              <a:gd name="connsiteX13" fmla="*/ 465132 w 722317"/>
              <a:gd name="connsiteY13" fmla="*/ 423637 h 565741"/>
              <a:gd name="connsiteX14" fmla="*/ 29128 w 722317"/>
              <a:gd name="connsiteY14" fmla="*/ 423637 h 565741"/>
              <a:gd name="connsiteX15" fmla="*/ 10647 w 722317"/>
              <a:gd name="connsiteY15" fmla="*/ 405156 h 565741"/>
              <a:gd name="connsiteX16" fmla="*/ 10647 w 722317"/>
              <a:gd name="connsiteY16" fmla="*/ 331235 h 565741"/>
              <a:gd name="connsiteX17" fmla="*/ 29128 w 722317"/>
              <a:gd name="connsiteY17" fmla="*/ 312754 h 565741"/>
              <a:gd name="connsiteX18" fmla="*/ 28591 w 722317"/>
              <a:gd name="connsiteY18" fmla="*/ 157989 h 565741"/>
              <a:gd name="connsiteX19" fmla="*/ 704373 w 722317"/>
              <a:gd name="connsiteY19" fmla="*/ 157989 h 565741"/>
              <a:gd name="connsiteX20" fmla="*/ 722317 w 722317"/>
              <a:gd name="connsiteY20" fmla="*/ 175933 h 565741"/>
              <a:gd name="connsiteX21" fmla="*/ 722317 w 722317"/>
              <a:gd name="connsiteY21" fmla="*/ 247704 h 565741"/>
              <a:gd name="connsiteX22" fmla="*/ 704373 w 722317"/>
              <a:gd name="connsiteY22" fmla="*/ 265648 h 565741"/>
              <a:gd name="connsiteX23" fmla="*/ 28591 w 722317"/>
              <a:gd name="connsiteY23" fmla="*/ 265648 h 565741"/>
              <a:gd name="connsiteX24" fmla="*/ 10647 w 722317"/>
              <a:gd name="connsiteY24" fmla="*/ 247704 h 565741"/>
              <a:gd name="connsiteX25" fmla="*/ 10647 w 722317"/>
              <a:gd name="connsiteY25" fmla="*/ 175933 h 565741"/>
              <a:gd name="connsiteX26" fmla="*/ 28591 w 722317"/>
              <a:gd name="connsiteY26" fmla="*/ 157989 h 565741"/>
              <a:gd name="connsiteX27" fmla="*/ 18481 w 722317"/>
              <a:gd name="connsiteY27" fmla="*/ 0 h 565741"/>
              <a:gd name="connsiteX28" fmla="*/ 454485 w 722317"/>
              <a:gd name="connsiteY28" fmla="*/ 0 h 565741"/>
              <a:gd name="connsiteX29" fmla="*/ 472966 w 722317"/>
              <a:gd name="connsiteY29" fmla="*/ 18481 h 565741"/>
              <a:gd name="connsiteX30" fmla="*/ 472966 w 722317"/>
              <a:gd name="connsiteY30" fmla="*/ 92402 h 565741"/>
              <a:gd name="connsiteX31" fmla="*/ 454485 w 722317"/>
              <a:gd name="connsiteY31" fmla="*/ 110883 h 565741"/>
              <a:gd name="connsiteX32" fmla="*/ 18481 w 722317"/>
              <a:gd name="connsiteY32" fmla="*/ 110883 h 565741"/>
              <a:gd name="connsiteX33" fmla="*/ 0 w 722317"/>
              <a:gd name="connsiteY33" fmla="*/ 92402 h 565741"/>
              <a:gd name="connsiteX34" fmla="*/ 0 w 722317"/>
              <a:gd name="connsiteY34" fmla="*/ 18481 h 565741"/>
              <a:gd name="connsiteX35" fmla="*/ 18481 w 722317"/>
              <a:gd name="connsiteY35" fmla="*/ 0 h 56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22317" h="565741">
                <a:moveTo>
                  <a:pt x="28591" y="458082"/>
                </a:moveTo>
                <a:lnTo>
                  <a:pt x="704373" y="458082"/>
                </a:lnTo>
                <a:cubicBezTo>
                  <a:pt x="714283" y="458082"/>
                  <a:pt x="722317" y="466116"/>
                  <a:pt x="722317" y="476026"/>
                </a:cubicBezTo>
                <a:lnTo>
                  <a:pt x="722317" y="547797"/>
                </a:lnTo>
                <a:cubicBezTo>
                  <a:pt x="722317" y="557707"/>
                  <a:pt x="714283" y="565741"/>
                  <a:pt x="704373" y="565741"/>
                </a:cubicBezTo>
                <a:lnTo>
                  <a:pt x="28591" y="565741"/>
                </a:lnTo>
                <a:cubicBezTo>
                  <a:pt x="18681" y="565741"/>
                  <a:pt x="10647" y="557707"/>
                  <a:pt x="10647" y="547797"/>
                </a:cubicBezTo>
                <a:lnTo>
                  <a:pt x="10647" y="476026"/>
                </a:lnTo>
                <a:cubicBezTo>
                  <a:pt x="10647" y="466116"/>
                  <a:pt x="18681" y="458082"/>
                  <a:pt x="28591" y="458082"/>
                </a:cubicBezTo>
                <a:close/>
                <a:moveTo>
                  <a:pt x="29128" y="312754"/>
                </a:moveTo>
                <a:lnTo>
                  <a:pt x="465132" y="312754"/>
                </a:lnTo>
                <a:cubicBezTo>
                  <a:pt x="475339" y="312754"/>
                  <a:pt x="483613" y="321028"/>
                  <a:pt x="483613" y="331235"/>
                </a:cubicBezTo>
                <a:lnTo>
                  <a:pt x="483613" y="405156"/>
                </a:lnTo>
                <a:cubicBezTo>
                  <a:pt x="483613" y="415363"/>
                  <a:pt x="475339" y="423637"/>
                  <a:pt x="465132" y="423637"/>
                </a:cubicBezTo>
                <a:lnTo>
                  <a:pt x="29128" y="423637"/>
                </a:lnTo>
                <a:cubicBezTo>
                  <a:pt x="18921" y="423637"/>
                  <a:pt x="10647" y="415363"/>
                  <a:pt x="10647" y="405156"/>
                </a:cubicBezTo>
                <a:lnTo>
                  <a:pt x="10647" y="331235"/>
                </a:lnTo>
                <a:cubicBezTo>
                  <a:pt x="10647" y="321028"/>
                  <a:pt x="18921" y="312754"/>
                  <a:pt x="29128" y="312754"/>
                </a:cubicBezTo>
                <a:close/>
                <a:moveTo>
                  <a:pt x="28591" y="157989"/>
                </a:moveTo>
                <a:lnTo>
                  <a:pt x="704373" y="157989"/>
                </a:lnTo>
                <a:cubicBezTo>
                  <a:pt x="714283" y="157989"/>
                  <a:pt x="722317" y="166023"/>
                  <a:pt x="722317" y="175933"/>
                </a:cubicBezTo>
                <a:lnTo>
                  <a:pt x="722317" y="247704"/>
                </a:lnTo>
                <a:cubicBezTo>
                  <a:pt x="722317" y="257614"/>
                  <a:pt x="714283" y="265648"/>
                  <a:pt x="704373" y="265648"/>
                </a:cubicBezTo>
                <a:lnTo>
                  <a:pt x="28591" y="265648"/>
                </a:lnTo>
                <a:cubicBezTo>
                  <a:pt x="18681" y="265648"/>
                  <a:pt x="10647" y="257614"/>
                  <a:pt x="10647" y="247704"/>
                </a:cubicBezTo>
                <a:lnTo>
                  <a:pt x="10647" y="175933"/>
                </a:lnTo>
                <a:cubicBezTo>
                  <a:pt x="10647" y="166023"/>
                  <a:pt x="18681" y="157989"/>
                  <a:pt x="28591" y="157989"/>
                </a:cubicBezTo>
                <a:close/>
                <a:moveTo>
                  <a:pt x="18481" y="0"/>
                </a:moveTo>
                <a:lnTo>
                  <a:pt x="454485" y="0"/>
                </a:lnTo>
                <a:cubicBezTo>
                  <a:pt x="464692" y="0"/>
                  <a:pt x="472966" y="8274"/>
                  <a:pt x="472966" y="18481"/>
                </a:cubicBezTo>
                <a:lnTo>
                  <a:pt x="472966" y="92402"/>
                </a:lnTo>
                <a:cubicBezTo>
                  <a:pt x="472966" y="102609"/>
                  <a:pt x="464692" y="110883"/>
                  <a:pt x="454485" y="110883"/>
                </a:cubicBezTo>
                <a:lnTo>
                  <a:pt x="18481" y="110883"/>
                </a:lnTo>
                <a:cubicBezTo>
                  <a:pt x="8274" y="110883"/>
                  <a:pt x="0" y="102609"/>
                  <a:pt x="0" y="92402"/>
                </a:cubicBezTo>
                <a:lnTo>
                  <a:pt x="0" y="18481"/>
                </a:lnTo>
                <a:cubicBezTo>
                  <a:pt x="0" y="8274"/>
                  <a:pt x="8274" y="0"/>
                  <a:pt x="184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413385" y="1548765"/>
            <a:ext cx="1136459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马云对未来社会的畅想：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环境天更蓝，人民生活有幸福感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社会、 吃到的粮食喝到的水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是安全的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，跟国外进口的毫无差异，企业家和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商人也像</a:t>
            </a:r>
            <a:r>
              <a:rPr 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艺术家建筑师音乐家、政治家一样完善这个社会，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620" y="-20955"/>
            <a:ext cx="60496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一）畅想</a:t>
            </a:r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未来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91302" y="963895"/>
            <a:ext cx="3422732" cy="5847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2.</a:t>
            </a:r>
            <a:r>
              <a:rPr lang="zh-CN" altLang="en-US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如何畅想未来？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91465" y="3194685"/>
            <a:ext cx="113645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2800" b="1" dirty="0">
                <a:solidFill>
                  <a:srgbClr val="C00000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2019</a:t>
            </a:r>
            <a:r>
              <a:rPr lang="zh-CN" altLang="en-US" sz="2800" b="1" dirty="0">
                <a:solidFill>
                  <a:srgbClr val="C00000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年，马云辞去阿里巴巴董事长后，正式投入到自己喜爱的教育行业之中，开办学院，创立教育基金。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91465" y="4635500"/>
            <a:ext cx="113645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“</a:t>
            </a:r>
            <a:r>
              <a:rPr lang="zh-CN" altLang="en-US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不怕别人比你优秀，害怕的是比你优秀的人比你还拼！</a:t>
            </a:r>
            <a:r>
              <a:rPr lang="en-US" altLang="zh-CN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任意多边形 23"/>
          <p:cNvSpPr/>
          <p:nvPr/>
        </p:nvSpPr>
        <p:spPr>
          <a:xfrm>
            <a:off x="1641562" y="2084855"/>
            <a:ext cx="722317" cy="565741"/>
          </a:xfrm>
          <a:custGeom>
            <a:avLst/>
            <a:gdLst>
              <a:gd name="connsiteX0" fmla="*/ 28591 w 722317"/>
              <a:gd name="connsiteY0" fmla="*/ 458082 h 565741"/>
              <a:gd name="connsiteX1" fmla="*/ 704373 w 722317"/>
              <a:gd name="connsiteY1" fmla="*/ 458082 h 565741"/>
              <a:gd name="connsiteX2" fmla="*/ 722317 w 722317"/>
              <a:gd name="connsiteY2" fmla="*/ 476026 h 565741"/>
              <a:gd name="connsiteX3" fmla="*/ 722317 w 722317"/>
              <a:gd name="connsiteY3" fmla="*/ 547797 h 565741"/>
              <a:gd name="connsiteX4" fmla="*/ 704373 w 722317"/>
              <a:gd name="connsiteY4" fmla="*/ 565741 h 565741"/>
              <a:gd name="connsiteX5" fmla="*/ 28591 w 722317"/>
              <a:gd name="connsiteY5" fmla="*/ 565741 h 565741"/>
              <a:gd name="connsiteX6" fmla="*/ 10647 w 722317"/>
              <a:gd name="connsiteY6" fmla="*/ 547797 h 565741"/>
              <a:gd name="connsiteX7" fmla="*/ 10647 w 722317"/>
              <a:gd name="connsiteY7" fmla="*/ 476026 h 565741"/>
              <a:gd name="connsiteX8" fmla="*/ 28591 w 722317"/>
              <a:gd name="connsiteY8" fmla="*/ 458082 h 565741"/>
              <a:gd name="connsiteX9" fmla="*/ 29128 w 722317"/>
              <a:gd name="connsiteY9" fmla="*/ 312754 h 565741"/>
              <a:gd name="connsiteX10" fmla="*/ 465132 w 722317"/>
              <a:gd name="connsiteY10" fmla="*/ 312754 h 565741"/>
              <a:gd name="connsiteX11" fmla="*/ 483613 w 722317"/>
              <a:gd name="connsiteY11" fmla="*/ 331235 h 565741"/>
              <a:gd name="connsiteX12" fmla="*/ 483613 w 722317"/>
              <a:gd name="connsiteY12" fmla="*/ 405156 h 565741"/>
              <a:gd name="connsiteX13" fmla="*/ 465132 w 722317"/>
              <a:gd name="connsiteY13" fmla="*/ 423637 h 565741"/>
              <a:gd name="connsiteX14" fmla="*/ 29128 w 722317"/>
              <a:gd name="connsiteY14" fmla="*/ 423637 h 565741"/>
              <a:gd name="connsiteX15" fmla="*/ 10647 w 722317"/>
              <a:gd name="connsiteY15" fmla="*/ 405156 h 565741"/>
              <a:gd name="connsiteX16" fmla="*/ 10647 w 722317"/>
              <a:gd name="connsiteY16" fmla="*/ 331235 h 565741"/>
              <a:gd name="connsiteX17" fmla="*/ 29128 w 722317"/>
              <a:gd name="connsiteY17" fmla="*/ 312754 h 565741"/>
              <a:gd name="connsiteX18" fmla="*/ 28591 w 722317"/>
              <a:gd name="connsiteY18" fmla="*/ 157989 h 565741"/>
              <a:gd name="connsiteX19" fmla="*/ 704373 w 722317"/>
              <a:gd name="connsiteY19" fmla="*/ 157989 h 565741"/>
              <a:gd name="connsiteX20" fmla="*/ 722317 w 722317"/>
              <a:gd name="connsiteY20" fmla="*/ 175933 h 565741"/>
              <a:gd name="connsiteX21" fmla="*/ 722317 w 722317"/>
              <a:gd name="connsiteY21" fmla="*/ 247704 h 565741"/>
              <a:gd name="connsiteX22" fmla="*/ 704373 w 722317"/>
              <a:gd name="connsiteY22" fmla="*/ 265648 h 565741"/>
              <a:gd name="connsiteX23" fmla="*/ 28591 w 722317"/>
              <a:gd name="connsiteY23" fmla="*/ 265648 h 565741"/>
              <a:gd name="connsiteX24" fmla="*/ 10647 w 722317"/>
              <a:gd name="connsiteY24" fmla="*/ 247704 h 565741"/>
              <a:gd name="connsiteX25" fmla="*/ 10647 w 722317"/>
              <a:gd name="connsiteY25" fmla="*/ 175933 h 565741"/>
              <a:gd name="connsiteX26" fmla="*/ 28591 w 722317"/>
              <a:gd name="connsiteY26" fmla="*/ 157989 h 565741"/>
              <a:gd name="connsiteX27" fmla="*/ 18481 w 722317"/>
              <a:gd name="connsiteY27" fmla="*/ 0 h 565741"/>
              <a:gd name="connsiteX28" fmla="*/ 454485 w 722317"/>
              <a:gd name="connsiteY28" fmla="*/ 0 h 565741"/>
              <a:gd name="connsiteX29" fmla="*/ 472966 w 722317"/>
              <a:gd name="connsiteY29" fmla="*/ 18481 h 565741"/>
              <a:gd name="connsiteX30" fmla="*/ 472966 w 722317"/>
              <a:gd name="connsiteY30" fmla="*/ 92402 h 565741"/>
              <a:gd name="connsiteX31" fmla="*/ 454485 w 722317"/>
              <a:gd name="connsiteY31" fmla="*/ 110883 h 565741"/>
              <a:gd name="connsiteX32" fmla="*/ 18481 w 722317"/>
              <a:gd name="connsiteY32" fmla="*/ 110883 h 565741"/>
              <a:gd name="connsiteX33" fmla="*/ 0 w 722317"/>
              <a:gd name="connsiteY33" fmla="*/ 92402 h 565741"/>
              <a:gd name="connsiteX34" fmla="*/ 0 w 722317"/>
              <a:gd name="connsiteY34" fmla="*/ 18481 h 565741"/>
              <a:gd name="connsiteX35" fmla="*/ 18481 w 722317"/>
              <a:gd name="connsiteY35" fmla="*/ 0 h 56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722317" h="565741">
                <a:moveTo>
                  <a:pt x="28591" y="458082"/>
                </a:moveTo>
                <a:lnTo>
                  <a:pt x="704373" y="458082"/>
                </a:lnTo>
                <a:cubicBezTo>
                  <a:pt x="714283" y="458082"/>
                  <a:pt x="722317" y="466116"/>
                  <a:pt x="722317" y="476026"/>
                </a:cubicBezTo>
                <a:lnTo>
                  <a:pt x="722317" y="547797"/>
                </a:lnTo>
                <a:cubicBezTo>
                  <a:pt x="722317" y="557707"/>
                  <a:pt x="714283" y="565741"/>
                  <a:pt x="704373" y="565741"/>
                </a:cubicBezTo>
                <a:lnTo>
                  <a:pt x="28591" y="565741"/>
                </a:lnTo>
                <a:cubicBezTo>
                  <a:pt x="18681" y="565741"/>
                  <a:pt x="10647" y="557707"/>
                  <a:pt x="10647" y="547797"/>
                </a:cubicBezTo>
                <a:lnTo>
                  <a:pt x="10647" y="476026"/>
                </a:lnTo>
                <a:cubicBezTo>
                  <a:pt x="10647" y="466116"/>
                  <a:pt x="18681" y="458082"/>
                  <a:pt x="28591" y="458082"/>
                </a:cubicBezTo>
                <a:close/>
                <a:moveTo>
                  <a:pt x="29128" y="312754"/>
                </a:moveTo>
                <a:lnTo>
                  <a:pt x="465132" y="312754"/>
                </a:lnTo>
                <a:cubicBezTo>
                  <a:pt x="475339" y="312754"/>
                  <a:pt x="483613" y="321028"/>
                  <a:pt x="483613" y="331235"/>
                </a:cubicBezTo>
                <a:lnTo>
                  <a:pt x="483613" y="405156"/>
                </a:lnTo>
                <a:cubicBezTo>
                  <a:pt x="483613" y="415363"/>
                  <a:pt x="475339" y="423637"/>
                  <a:pt x="465132" y="423637"/>
                </a:cubicBezTo>
                <a:lnTo>
                  <a:pt x="29128" y="423637"/>
                </a:lnTo>
                <a:cubicBezTo>
                  <a:pt x="18921" y="423637"/>
                  <a:pt x="10647" y="415363"/>
                  <a:pt x="10647" y="405156"/>
                </a:cubicBezTo>
                <a:lnTo>
                  <a:pt x="10647" y="331235"/>
                </a:lnTo>
                <a:cubicBezTo>
                  <a:pt x="10647" y="321028"/>
                  <a:pt x="18921" y="312754"/>
                  <a:pt x="29128" y="312754"/>
                </a:cubicBezTo>
                <a:close/>
                <a:moveTo>
                  <a:pt x="28591" y="157989"/>
                </a:moveTo>
                <a:lnTo>
                  <a:pt x="704373" y="157989"/>
                </a:lnTo>
                <a:cubicBezTo>
                  <a:pt x="714283" y="157989"/>
                  <a:pt x="722317" y="166023"/>
                  <a:pt x="722317" y="175933"/>
                </a:cubicBezTo>
                <a:lnTo>
                  <a:pt x="722317" y="247704"/>
                </a:lnTo>
                <a:cubicBezTo>
                  <a:pt x="722317" y="257614"/>
                  <a:pt x="714283" y="265648"/>
                  <a:pt x="704373" y="265648"/>
                </a:cubicBezTo>
                <a:lnTo>
                  <a:pt x="28591" y="265648"/>
                </a:lnTo>
                <a:cubicBezTo>
                  <a:pt x="18681" y="265648"/>
                  <a:pt x="10647" y="257614"/>
                  <a:pt x="10647" y="247704"/>
                </a:cubicBezTo>
                <a:lnTo>
                  <a:pt x="10647" y="175933"/>
                </a:lnTo>
                <a:cubicBezTo>
                  <a:pt x="10647" y="166023"/>
                  <a:pt x="18681" y="157989"/>
                  <a:pt x="28591" y="157989"/>
                </a:cubicBezTo>
                <a:close/>
                <a:moveTo>
                  <a:pt x="18481" y="0"/>
                </a:moveTo>
                <a:lnTo>
                  <a:pt x="454485" y="0"/>
                </a:lnTo>
                <a:cubicBezTo>
                  <a:pt x="464692" y="0"/>
                  <a:pt x="472966" y="8274"/>
                  <a:pt x="472966" y="18481"/>
                </a:cubicBezTo>
                <a:lnTo>
                  <a:pt x="472966" y="92402"/>
                </a:lnTo>
                <a:cubicBezTo>
                  <a:pt x="472966" y="102609"/>
                  <a:pt x="464692" y="110883"/>
                  <a:pt x="454485" y="110883"/>
                </a:cubicBezTo>
                <a:lnTo>
                  <a:pt x="18481" y="110883"/>
                </a:lnTo>
                <a:cubicBezTo>
                  <a:pt x="8274" y="110883"/>
                  <a:pt x="0" y="102609"/>
                  <a:pt x="0" y="92402"/>
                </a:cubicBezTo>
                <a:lnTo>
                  <a:pt x="0" y="18481"/>
                </a:lnTo>
                <a:cubicBezTo>
                  <a:pt x="0" y="8274"/>
                  <a:pt x="8274" y="0"/>
                  <a:pt x="184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03835" y="2084705"/>
            <a:ext cx="1154112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）畅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想未来需要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开阔的视野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，把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自己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的爱好、需求与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国家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的发展、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世界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的繁荣、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人类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的梦想相结合</a:t>
            </a:r>
            <a:r>
              <a:rPr lang="zh-CN" altLang="en-US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；</a:t>
            </a:r>
          </a:p>
          <a:p>
            <a:r>
              <a:rPr lang="zh-CN" altLang="en-US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）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激发兴趣</a:t>
            </a:r>
            <a:r>
              <a:rPr lang="en-US" altLang="zh-CN" sz="2800" b="1" dirty="0">
                <a:solidFill>
                  <a:schemeClr val="tx1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，大胆尝试，积极行动，不断地反思自己，</a:t>
            </a:r>
            <a:r>
              <a:rPr lang="en-US" altLang="zh-CN" sz="2800" b="1" dirty="0">
                <a:solidFill>
                  <a:srgbClr val="C00000"/>
                </a:solidFill>
                <a:latin typeface="华文中宋" panose="02010600040101010101" charset="-122"/>
                <a:ea typeface="华文中宋" panose="02010600040101010101" charset="-122"/>
                <a:cs typeface="宋体" panose="02010600030101010101" pitchFamily="2" charset="-122"/>
              </a:rPr>
              <a:t>全面规划有意义的人生</a:t>
            </a:r>
          </a:p>
          <a:p>
            <a:r>
              <a:rPr lang="zh-CN" altLang="en-US" sz="2800" b="1" dirty="0">
                <a:solidFill>
                  <a:srgbClr val="C00000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C00000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C00000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）</a:t>
            </a:r>
            <a:r>
              <a:rPr lang="en-US" altLang="zh-CN" sz="2800" b="1" dirty="0">
                <a:solidFill>
                  <a:srgbClr val="C00000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面向未来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，既需要对未来有美好的憧惯，也需要有</a:t>
            </a:r>
            <a:r>
              <a:rPr lang="en-US" altLang="zh-CN" sz="2800" b="1" dirty="0">
                <a:solidFill>
                  <a:srgbClr val="C00000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脚踏实地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的行动</a:t>
            </a: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华文中宋" panose="02010600040101010101" charset="-122"/>
                <a:cs typeface="宋体" panose="02010600030101010101" pitchFamily="2" charset="-122"/>
              </a:rPr>
              <a:t>。</a:t>
            </a:r>
          </a:p>
          <a:p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华文中宋" panose="02010600040101010101" charset="-122"/>
              </a:rPr>
              <a:t>我们不仅要正确理解自己的人生规划，而且要积极关切国家和民族的发展，关注人类与世界发展的前途和命运，在学习和实践中走向未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pitchFamily="49" charset="-122"/>
                <a:ea typeface="华文中宋" panose="02010600040101010101" charset="-122"/>
              </a:rPr>
              <a:t>来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pitchFamily="49" charset="-122"/>
                <a:ea typeface="华文中宋" panose="02010600040101010101" charset="-122"/>
              </a:rPr>
              <a:t>。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620" y="-20955"/>
            <a:ext cx="60496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一）畅想</a:t>
            </a:r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未来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91302" y="1154395"/>
            <a:ext cx="3422732" cy="5847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2.</a:t>
            </a:r>
            <a:r>
              <a:rPr lang="zh-CN" altLang="en-US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如何畅想未来？</a:t>
            </a:r>
          </a:p>
        </p:txBody>
      </p:sp>
      <p:sp>
        <p:nvSpPr>
          <p:cNvPr id="6" name="矩形 5"/>
          <p:cNvSpPr/>
          <p:nvPr/>
        </p:nvSpPr>
        <p:spPr>
          <a:xfrm>
            <a:off x="203835" y="3792220"/>
            <a:ext cx="11541125" cy="17195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7482785" y="6073713"/>
            <a:ext cx="4262120" cy="5219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我们需要怎样面向未来？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6" grpId="0" bldLvl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H="1">
            <a:off x="969645" y="3298825"/>
            <a:ext cx="486410" cy="4667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5353685" y="4365625"/>
            <a:ext cx="382270" cy="5207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247" y="136525"/>
            <a:ext cx="6273800" cy="4711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6905" y="2149475"/>
            <a:ext cx="6096000" cy="4572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矩形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718240" y="5021263"/>
            <a:ext cx="6096000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“脚踏实地</a:t>
            </a:r>
            <a:endParaRPr lang="en-US" altLang="zh-CN" sz="48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  <a:p>
            <a:r>
              <a:rPr lang="zh-CN" altLang="en-US" sz="48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方能仰望星空”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7613" y="1847038"/>
            <a:ext cx="769493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1.</a:t>
            </a:r>
            <a:r>
              <a:rPr lang="zh-CN" altLang="zh-CN" sz="3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时代为我们成长提供了怎样的机遇</a:t>
            </a:r>
            <a:r>
              <a:rPr lang="en-US" altLang="zh-CN" sz="3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</a:rPr>
              <a:t>? </a:t>
            </a:r>
            <a:endParaRPr lang="zh-CN" altLang="en-US" sz="36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38380" y="2707702"/>
            <a:ext cx="11141150" cy="221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1200"/>
              </a:spcBef>
            </a:pPr>
            <a:r>
              <a:rPr lang="zh-CN" altLang="zh-CN" sz="3200" b="1" dirty="0">
                <a:latin typeface="华文中宋" panose="02010600040101010101" charset="-122"/>
                <a:ea typeface="华文中宋" panose="02010600040101010101" charset="-122"/>
              </a:rPr>
              <a:t>（</a:t>
            </a:r>
            <a:r>
              <a:rPr lang="en-US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1</a:t>
            </a:r>
            <a:r>
              <a:rPr lang="zh-CN" altLang="en-US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）</a:t>
            </a:r>
            <a:r>
              <a:rPr lang="zh-CN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国家政治稳定、经济发展、文化繁荣、社会和谐，人民生活水平不断提高，</a:t>
            </a:r>
            <a:r>
              <a:rPr lang="zh-CN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为我们成长提供了</a:t>
            </a:r>
            <a:r>
              <a:rPr lang="zh-CN" altLang="zh-CN" sz="3200" b="1" u="sng" dirty="0">
                <a:solidFill>
                  <a:srgbClr val="1F2D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  <a:sym typeface="+mn-ea"/>
              </a:rPr>
              <a:t>良好的社会条件</a:t>
            </a:r>
            <a:r>
              <a:rPr lang="zh-CN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。</a:t>
            </a:r>
          </a:p>
          <a:p>
            <a:pPr fontAlgn="auto">
              <a:spcBef>
                <a:spcPts val="1200"/>
              </a:spcBef>
            </a:pPr>
            <a:r>
              <a:rPr lang="zh-CN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（</a:t>
            </a:r>
            <a:r>
              <a:rPr lang="en-US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2</a:t>
            </a:r>
            <a:r>
              <a:rPr lang="zh-CN" altLang="en-US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）</a:t>
            </a:r>
            <a:r>
              <a:rPr lang="zh-CN" altLang="zh-CN" sz="32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</a:rPr>
              <a:t>随着改革开放的深入，我国与世界各国互动更加频繁，为我们的成长创造了更为广阔的空间。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42620" y="-20955"/>
            <a:ext cx="60496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二</a:t>
            </a:r>
            <a:r>
              <a:rPr lang="zh-CN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）踏上新征程</a:t>
            </a:r>
            <a:endParaRPr lang="zh-CN" altLang="en-US" sz="4800" b="1" dirty="0">
              <a:solidFill>
                <a:schemeClr val="bg1"/>
              </a:solidFill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6231" y="1744452"/>
            <a:ext cx="11499537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kern="0" dirty="0">
                <a:solidFill>
                  <a:srgbClr val="1F2DA8"/>
                </a:solidFill>
                <a:latin typeface="黑体" panose="02010609060101010101" pitchFamily="49" charset="-122"/>
                <a:ea typeface="华文中宋" panose="02010600040101010101" charset="-122"/>
              </a:rPr>
              <a:t>①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时代给我们提供了一个展示才华的广阔舞台，我们要</a:t>
            </a:r>
            <a:r>
              <a:rPr lang="zh-CN" altLang="en-US" sz="3200" b="1" u="sng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做好准备，抓住机会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，还要善于</a:t>
            </a:r>
            <a:r>
              <a:rPr lang="zh-CN" altLang="en-US" sz="3200" b="1" u="sng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创造机会，成就自己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。</a:t>
            </a:r>
            <a:endParaRPr lang="en-US" altLang="zh-CN" sz="3200" b="1" kern="0" dirty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</a:endParaRPr>
          </a:p>
          <a:p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②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同时，我们所面临的挑战与问题，也让我们增添一份沉甸甸的责任感与使命感，提醒我们时不我待，只争朝夕。</a:t>
            </a:r>
            <a:endParaRPr lang="en-US" altLang="zh-CN" sz="3200" b="1" kern="0" dirty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</a:endParaRPr>
          </a:p>
          <a:p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③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一切趁现在，一切趁年轻，勇往直前，朝着既定的目标，</a:t>
            </a:r>
            <a:r>
              <a:rPr lang="zh-CN" altLang="en-US" sz="3200" b="1" u="sng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去想、去做、去体验、去搏击风浪、去迎接考验</a:t>
            </a:r>
            <a:r>
              <a:rPr lang="zh-CN" altLang="en-US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。</a:t>
            </a:r>
            <a:endParaRPr lang="en-US" altLang="zh-CN" sz="3200" b="1" kern="0" dirty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</a:endParaRPr>
          </a:p>
          <a:p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</a:rPr>
              <a:t>④</a:t>
            </a:r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让我们带着自信，带着</a:t>
            </a:r>
            <a:r>
              <a:rPr lang="zh-CN" altLang="zh-CN" sz="3200" b="1" u="sng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憧憬</a:t>
            </a:r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，带着同学的友谊、老师的祝福和父母的期待，</a:t>
            </a:r>
            <a:r>
              <a:rPr lang="zh-CN" altLang="zh-CN" sz="3200" b="1" u="sng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踏上新的征程</a:t>
            </a:r>
            <a:r>
              <a:rPr lang="zh-CN" altLang="zh-CN" sz="3200" b="1" kern="0" dirty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>
          <a:xfrm>
            <a:off x="279022" y="1081675"/>
            <a:ext cx="109474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2.</a:t>
            </a:r>
            <a:r>
              <a:rPr lang="zh-CN" altLang="zh-CN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走向未来，我们应怎样抓住机遇、迎接挑战</a:t>
            </a:r>
            <a:r>
              <a:rPr lang="zh-CN" altLang="en-US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  <a:sym typeface="+mn-ea"/>
              </a:rPr>
              <a:t>，踏上新征程</a:t>
            </a:r>
            <a:r>
              <a:rPr lang="en-US" altLang="zh-CN"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粗黑宋简体" panose="02000000000000000000" charset="-122"/>
                <a:ea typeface="方正粗黑宋简体" panose="02000000000000000000" charset="-122"/>
              </a:rPr>
              <a:t>?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42620" y="-20955"/>
            <a:ext cx="60496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二</a:t>
            </a:r>
            <a:r>
              <a:rPr lang="zh-CN" altLang="zh-CN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）踏上新征程</a:t>
            </a:r>
            <a:endParaRPr lang="zh-CN" altLang="en-US" sz="4800" b="1" dirty="0">
              <a:solidFill>
                <a:schemeClr val="bg1"/>
              </a:solidFill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72179" y="2155613"/>
            <a:ext cx="1033145" cy="316928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4000" b="1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从这里出发</a:t>
            </a:r>
          </a:p>
        </p:txBody>
      </p:sp>
      <p:sp>
        <p:nvSpPr>
          <p:cNvPr id="7" name="双大括号 6"/>
          <p:cNvSpPr/>
          <p:nvPr/>
        </p:nvSpPr>
        <p:spPr>
          <a:xfrm>
            <a:off x="696595" y="798830"/>
            <a:ext cx="11019790" cy="6058535"/>
          </a:xfrm>
          <a:prstGeom prst="bracePair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" name="矩形 1"/>
          <p:cNvSpPr/>
          <p:nvPr/>
        </p:nvSpPr>
        <p:spPr>
          <a:xfrm>
            <a:off x="1361228" y="1690158"/>
            <a:ext cx="1448647" cy="9531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一</a:t>
            </a:r>
            <a:r>
              <a:rPr 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.</a:t>
            </a:r>
            <a:r>
              <a:rPr lang="zh-CN" alt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回望成长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2703195" y="1188085"/>
            <a:ext cx="265430" cy="23329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4" name="矩形 3"/>
          <p:cNvSpPr/>
          <p:nvPr/>
        </p:nvSpPr>
        <p:spPr>
          <a:xfrm>
            <a:off x="2910205" y="1327150"/>
            <a:ext cx="1695450" cy="36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ts val="2120"/>
              </a:lnSpc>
            </a:pPr>
            <a:r>
              <a:rPr lang="zh-CN" altLang="en-US" sz="24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收获季节</a:t>
            </a:r>
          </a:p>
        </p:txBody>
      </p:sp>
      <p:sp>
        <p:nvSpPr>
          <p:cNvPr id="9" name="矩形 8"/>
          <p:cNvSpPr/>
          <p:nvPr/>
        </p:nvSpPr>
        <p:spPr>
          <a:xfrm>
            <a:off x="4789805" y="711200"/>
            <a:ext cx="5888990" cy="171196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ts val="3160"/>
              </a:lnSpc>
            </a:pPr>
            <a:r>
              <a:rPr lang="zh-CN" altLang="en-US" sz="2800" b="1" kern="0" dirty="0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（</a:t>
            </a:r>
            <a:r>
              <a:rPr lang="en-US" altLang="zh-CN" sz="2800" b="1" kern="0" dirty="0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1</a:t>
            </a:r>
            <a:r>
              <a:rPr lang="zh-CN" altLang="en-US" sz="2800" b="1" kern="0" dirty="0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）我们有哪些收获</a:t>
            </a:r>
          </a:p>
          <a:p>
            <a:pPr algn="l" fontAlgn="auto">
              <a:lnSpc>
                <a:spcPts val="3160"/>
              </a:lnSpc>
            </a:pPr>
            <a:r>
              <a:rPr lang="zh-CN" altLang="en-US" sz="2800" b="1" kern="0" dirty="0">
                <a:solidFill>
                  <a:srgbClr val="1F2DA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（</a:t>
            </a:r>
            <a:r>
              <a:rPr lang="en-US" altLang="zh-CN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zh-CN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正确认识</a:t>
            </a:r>
            <a:r>
              <a:rPr lang="zh-CN" altLang="en-US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自己</a:t>
            </a:r>
          </a:p>
          <a:p>
            <a:pPr algn="l" fontAlgn="auto">
              <a:lnSpc>
                <a:spcPts val="3160"/>
              </a:lnSpc>
            </a:pPr>
            <a:r>
              <a:rPr lang="zh-CN" altLang="en-US" sz="2800" b="1" kern="0" dirty="0">
                <a:ln>
                  <a:noFill/>
                </a:ln>
                <a:solidFill>
                  <a:srgbClr val="1F2DA8"/>
                </a:solidFill>
                <a:effectLst/>
                <a:uFillTx/>
                <a:latin typeface="微软雅黑" panose="020B0503020204020204" pitchFamily="34" charset="-122"/>
                <a:ea typeface="华文中宋" panose="02010600040101010101" charset="-122"/>
                <a:sym typeface="Helvetica"/>
              </a:rPr>
              <a:t>（</a:t>
            </a:r>
            <a:r>
              <a:rPr lang="en-US" altLang="zh-CN" sz="2800" b="1" kern="0" dirty="0">
                <a:ln>
                  <a:noFill/>
                </a:ln>
                <a:solidFill>
                  <a:srgbClr val="1F2DA8"/>
                </a:solidFill>
                <a:effectLst/>
                <a:uFillTx/>
                <a:latin typeface="微软雅黑" panose="020B0503020204020204" pitchFamily="34" charset="-122"/>
                <a:ea typeface="华文中宋" panose="02010600040101010101" charset="-122"/>
                <a:sym typeface="Helvetica"/>
              </a:rPr>
              <a:t>3</a:t>
            </a:r>
            <a:r>
              <a:rPr lang="zh-CN" altLang="en-US" sz="2800" b="1" kern="0" dirty="0">
                <a:ln>
                  <a:noFill/>
                </a:ln>
                <a:solidFill>
                  <a:srgbClr val="1F2DA8"/>
                </a:solidFill>
                <a:effectLst/>
                <a:uFillTx/>
                <a:latin typeface="微软雅黑" panose="020B0503020204020204" pitchFamily="34" charset="-122"/>
                <a:ea typeface="华文中宋" panose="02010600040101010101" charset="-122"/>
                <a:sym typeface="Helvetica"/>
              </a:rPr>
              <a:t>）如何看待初中三年我们</a:t>
            </a:r>
            <a:r>
              <a:rPr lang="zh-CN" altLang="en-US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sym typeface="Helvetica"/>
              </a:rPr>
              <a:t>的经历</a:t>
            </a:r>
            <a:endParaRPr kumimoji="0" lang="zh-CN" altLang="en-US" sz="2800" b="1" i="0" kern="0" baseline="0" dirty="0">
              <a:ln>
                <a:noFill/>
              </a:ln>
              <a:solidFill>
                <a:srgbClr val="1F2DA8"/>
              </a:solidFill>
              <a:effectLst/>
              <a:uFillTx/>
              <a:latin typeface="微软雅黑" panose="020B0503020204020204" pitchFamily="34" charset="-122"/>
              <a:ea typeface="华文中宋" panose="02010600040101010101" charset="-122"/>
              <a:sym typeface="Helvetica"/>
            </a:endParaRPr>
          </a:p>
          <a:p>
            <a:pPr algn="l" fontAlgn="auto">
              <a:lnSpc>
                <a:spcPts val="3160"/>
              </a:lnSpc>
            </a:pPr>
            <a:r>
              <a:rPr lang="zh-CN" altLang="zh-CN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zh-CN" altLang="zh-CN" sz="2800" b="1" kern="0" dirty="0">
                <a:solidFill>
                  <a:srgbClr val="1F2DA8"/>
                </a:solidFill>
                <a:latin typeface="微软雅黑" panose="020B0503020204020204" pitchFamily="34" charset="-122"/>
                <a:ea typeface="华文中宋" panose="02010600040101010101" charset="-122"/>
                <a:cs typeface="宋体" panose="02010600030101010101" pitchFamily="2" charset="-122"/>
                <a:sym typeface="+mn-ea"/>
              </a:rPr>
              <a:t>正确认识过程与结果的关系</a:t>
            </a:r>
            <a:endParaRPr kumimoji="0" lang="zh-CN" altLang="en-US" sz="2800" b="1" i="0" kern="0" baseline="0" dirty="0">
              <a:ln>
                <a:noFill/>
              </a:ln>
              <a:solidFill>
                <a:srgbClr val="1F2DA8"/>
              </a:solidFill>
              <a:effectLst/>
              <a:uFillTx/>
              <a:latin typeface="微软雅黑" panose="020B0503020204020204" pitchFamily="34" charset="-122"/>
              <a:ea typeface="华文中宋" panose="02010600040101010101" charset="-122"/>
              <a:sym typeface="Helvetica"/>
            </a:endParaRPr>
          </a:p>
        </p:txBody>
      </p:sp>
      <p:sp>
        <p:nvSpPr>
          <p:cNvPr id="10" name="左大括号 9"/>
          <p:cNvSpPr/>
          <p:nvPr/>
        </p:nvSpPr>
        <p:spPr>
          <a:xfrm>
            <a:off x="910590" y="3855297"/>
            <a:ext cx="194733" cy="159173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矩形 13"/>
          <p:cNvSpPr/>
          <p:nvPr/>
        </p:nvSpPr>
        <p:spPr>
          <a:xfrm>
            <a:off x="3230880" y="3731683"/>
            <a:ext cx="1120140" cy="9531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畅想未来</a:t>
            </a:r>
          </a:p>
        </p:txBody>
      </p:sp>
      <p:sp>
        <p:nvSpPr>
          <p:cNvPr id="15" name="矩形 14"/>
          <p:cNvSpPr/>
          <p:nvPr/>
        </p:nvSpPr>
        <p:spPr>
          <a:xfrm>
            <a:off x="2950845" y="2643505"/>
            <a:ext cx="1491615" cy="7118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 fontAlgn="auto">
              <a:lnSpc>
                <a:spcPts val="2420"/>
              </a:lnSpc>
            </a:pPr>
            <a:r>
              <a:rPr lang="zh-CN" sz="28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结束与开始</a:t>
            </a:r>
          </a:p>
        </p:txBody>
      </p:sp>
      <p:sp>
        <p:nvSpPr>
          <p:cNvPr id="16" name="左大括号 15"/>
          <p:cNvSpPr/>
          <p:nvPr/>
        </p:nvSpPr>
        <p:spPr>
          <a:xfrm>
            <a:off x="4442248" y="799042"/>
            <a:ext cx="328507" cy="13284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7" name="矩形 16"/>
          <p:cNvSpPr/>
          <p:nvPr/>
        </p:nvSpPr>
        <p:spPr>
          <a:xfrm>
            <a:off x="1557655" y="4493895"/>
            <a:ext cx="1252220" cy="9531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二</a:t>
            </a:r>
            <a:r>
              <a:rPr 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.</a:t>
            </a:r>
            <a:r>
              <a:rPr lang="zh-CN" altLang="en-US" sz="2800" b="1">
                <a:solidFill>
                  <a:srgbClr val="1D41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走向未来</a:t>
            </a:r>
          </a:p>
        </p:txBody>
      </p:sp>
      <p:sp>
        <p:nvSpPr>
          <p:cNvPr id="18" name="矩形 17"/>
          <p:cNvSpPr/>
          <p:nvPr/>
        </p:nvSpPr>
        <p:spPr>
          <a:xfrm>
            <a:off x="3132878" y="5446818"/>
            <a:ext cx="1315720" cy="9531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zh-CN" altLang="en-US" sz="28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中宋" panose="02010600040101010101" charset="-122"/>
                <a:ea typeface="华文中宋" panose="02010600040101010101" charset="-122"/>
              </a:rPr>
              <a:t>踏上新征程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3995420" y="2526665"/>
            <a:ext cx="5208905" cy="9518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 latinLnBrk="1" hangingPunct="0"/>
            <a:r>
              <a:rPr lang="zh-CN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1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）为什么要做出正确选择</a:t>
            </a:r>
          </a:p>
          <a:p>
            <a:pPr algn="ctr" latinLnBrk="1" hangingPunct="0"/>
            <a:r>
              <a:rPr lang="zh-CN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  （</a:t>
            </a:r>
            <a:r>
              <a:rPr lang="en-US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2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）</a:t>
            </a:r>
            <a:r>
              <a:rPr kumimoji="0" lang="zh-CN" altLang="en-US" sz="2800" b="1" i="0" baseline="0" dirty="0">
                <a:ln>
                  <a:noFill/>
                </a:ln>
                <a:solidFill>
                  <a:srgbClr val="1F2DA8"/>
                </a:solidFill>
                <a:effectLst/>
                <a:uFillTx/>
                <a:latin typeface="华文中宋" panose="02010600040101010101" charset="-122"/>
                <a:ea typeface="华文中宋" panose="02010600040101010101" charset="-122"/>
                <a:sym typeface="Helvetica"/>
              </a:rPr>
              <a:t>应如何做出合理选择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886162" y="3855050"/>
            <a:ext cx="3966210" cy="9531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1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）为什么要畅想未来</a:t>
            </a:r>
          </a:p>
          <a:p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2</a:t>
            </a:r>
            <a:r>
              <a:rPr lang="zh-CN" altLang="en-US" sz="28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）如何畅想未来</a:t>
            </a:r>
          </a:p>
        </p:txBody>
      </p:sp>
      <p:sp>
        <p:nvSpPr>
          <p:cNvPr id="13" name="矩形 12"/>
          <p:cNvSpPr/>
          <p:nvPr/>
        </p:nvSpPr>
        <p:spPr>
          <a:xfrm>
            <a:off x="4789748" y="5385258"/>
            <a:ext cx="6210935" cy="9531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1)</a:t>
            </a:r>
            <a:r>
              <a:rPr lang="zh-CN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时代为我们成长提供了怎样的机遇</a:t>
            </a:r>
            <a:endParaRPr lang="en-US" altLang="zh-CN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algn="l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2)</a:t>
            </a:r>
            <a:r>
              <a:rPr lang="zh-CN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我们应怎样</a:t>
            </a: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踏上新征程</a:t>
            </a:r>
            <a:endParaRPr lang="en-US" altLang="zh-CN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19" name="左大括号 18"/>
          <p:cNvSpPr/>
          <p:nvPr/>
        </p:nvSpPr>
        <p:spPr>
          <a:xfrm>
            <a:off x="4566920" y="2526030"/>
            <a:ext cx="222250" cy="9950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2" name="左大括号 21"/>
          <p:cNvSpPr/>
          <p:nvPr/>
        </p:nvSpPr>
        <p:spPr>
          <a:xfrm>
            <a:off x="4566708" y="3603202"/>
            <a:ext cx="328507" cy="13284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3" name="左大括号 22"/>
          <p:cNvSpPr/>
          <p:nvPr/>
        </p:nvSpPr>
        <p:spPr>
          <a:xfrm>
            <a:off x="4442248" y="5325322"/>
            <a:ext cx="328507" cy="13284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7" name="左大括号 26"/>
          <p:cNvSpPr/>
          <p:nvPr/>
        </p:nvSpPr>
        <p:spPr>
          <a:xfrm>
            <a:off x="2809875" y="3855085"/>
            <a:ext cx="265430" cy="23329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28" name="文本框 27"/>
          <p:cNvSpPr txBox="1"/>
          <p:nvPr/>
        </p:nvSpPr>
        <p:spPr>
          <a:xfrm>
            <a:off x="579120" y="193040"/>
            <a:ext cx="60496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  <a:uFillTx/>
                <a:latin typeface="方正粗黑宋简体" panose="02000000000000000000" charset="-122"/>
                <a:ea typeface="方正粗黑宋简体" panose="02000000000000000000" charset="-122"/>
              </a:rPr>
              <a:t>第七课  从这里出发（知识归纳</a:t>
            </a:r>
            <a:r>
              <a:rPr lang="en-US" altLang="zh-CN" sz="3200" b="1" dirty="0">
                <a:solidFill>
                  <a:srgbClr val="C00000"/>
                </a:solidFill>
                <a:uFillTx/>
                <a:latin typeface="方正粗黑宋简体" panose="02000000000000000000" charset="-122"/>
                <a:ea typeface="方正粗黑宋简体" panose="02000000000000000000" charset="-122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4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6231" y="1744452"/>
            <a:ext cx="1149953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kern="0" dirty="0" smtClean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政治午读、默写内容：</a:t>
            </a:r>
            <a:endParaRPr lang="en-US" altLang="zh-CN" sz="4800" b="1" kern="0" dirty="0" smtClean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  <a:cs typeface="宋体" panose="02010600030101010101" pitchFamily="2" charset="-122"/>
            </a:endParaRPr>
          </a:p>
          <a:p>
            <a:r>
              <a:rPr lang="zh-CN" altLang="en-US" sz="4800" b="1" dirty="0" smtClean="0">
                <a:solidFill>
                  <a:srgbClr val="1F2DA8"/>
                </a:solidFill>
              </a:rPr>
              <a:t>初</a:t>
            </a:r>
            <a:r>
              <a:rPr lang="zh-CN" altLang="en-US" sz="4800" b="1" dirty="0" smtClean="0">
                <a:solidFill>
                  <a:srgbClr val="1F2DA8"/>
                </a:solidFill>
              </a:rPr>
              <a:t>一课本及紫色中考冲刺</a:t>
            </a:r>
            <a:r>
              <a:rPr lang="zh-CN" altLang="en-US" sz="4800" b="1" dirty="0" smtClean="0">
                <a:solidFill>
                  <a:srgbClr val="1F2DA8"/>
                </a:solidFill>
              </a:rPr>
              <a:t>有</a:t>
            </a:r>
            <a:endParaRPr lang="en-US" altLang="zh-CN" sz="4800" b="1" kern="0" dirty="0" smtClean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  <a:cs typeface="宋体" panose="02010600030101010101" pitchFamily="2" charset="-122"/>
            </a:endParaRPr>
          </a:p>
          <a:p>
            <a:r>
              <a:rPr lang="en-US" altLang="zh-CN" sz="4800" b="1" kern="0" dirty="0" smtClean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1.</a:t>
            </a:r>
            <a:r>
              <a:rPr lang="zh-CN" altLang="en-US" sz="4800" b="1" kern="0" dirty="0" smtClean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如何理解公民在法律面前一律平等？</a:t>
            </a:r>
            <a:endParaRPr lang="en-US" altLang="zh-CN" sz="4800" b="1" kern="0" dirty="0" smtClean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  <a:cs typeface="宋体" panose="02010600030101010101" pitchFamily="2" charset="-122"/>
            </a:endParaRPr>
          </a:p>
          <a:p>
            <a:r>
              <a:rPr lang="en-US" altLang="zh-CN" sz="4800" b="1" kern="0" dirty="0" smtClean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2.</a:t>
            </a:r>
            <a:r>
              <a:rPr lang="zh-CN" altLang="en-US" sz="4800" b="1" kern="0" dirty="0" smtClean="0">
                <a:solidFill>
                  <a:srgbClr val="1F2DA8"/>
                </a:solidFill>
                <a:latin typeface="楷体" panose="02010609060101010101" pitchFamily="49" charset="-122"/>
                <a:ea typeface="华文中宋" panose="02010600040101010101" charset="-122"/>
                <a:cs typeface="宋体" panose="02010600030101010101" pitchFamily="2" charset="-122"/>
              </a:rPr>
              <a:t>一般违法和犯罪的区别与联系？</a:t>
            </a:r>
            <a:endParaRPr lang="zh-CN" altLang="zh-CN" sz="4800" b="1" kern="0" dirty="0">
              <a:solidFill>
                <a:srgbClr val="1F2DA8"/>
              </a:solidFill>
              <a:latin typeface="楷体" panose="02010609060101010101" pitchFamily="49" charset="-122"/>
              <a:ea typeface="华文中宋" panose="02010600040101010101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439778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666647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323465" y="2291715"/>
            <a:ext cx="62274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一</a:t>
            </a:r>
            <a:r>
              <a:rPr lang="en-US" altLang="zh-CN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.</a:t>
            </a:r>
            <a:r>
              <a:rPr lang="zh-CN" altLang="en-US" sz="72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回望成长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9" name="矩形 6"/>
          <p:cNvSpPr/>
          <p:nvPr/>
        </p:nvSpPr>
        <p:spPr>
          <a:xfrm>
            <a:off x="864235" y="1968500"/>
            <a:ext cx="3032125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uFillTx/>
                <a:latin typeface="华文中宋" panose="02010600040101010101" charset="-122"/>
                <a:ea typeface="华文中宋" panose="02010600040101010101" charset="-122"/>
              </a:rPr>
              <a:t>初中三年的收获</a:t>
            </a:r>
          </a:p>
        </p:txBody>
      </p:sp>
      <p:sp>
        <p:nvSpPr>
          <p:cNvPr id="559110" name="矩形 7"/>
          <p:cNvSpPr/>
          <p:nvPr/>
        </p:nvSpPr>
        <p:spPr>
          <a:xfrm>
            <a:off x="427990" y="2552065"/>
            <a:ext cx="1133602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阅读教材第</a:t>
            </a:r>
            <a:r>
              <a:rPr lang="en-US" altLang="zh-CN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81</a:t>
            </a:r>
            <a:r>
              <a:rPr lang="zh-CN" altLang="en-US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页“探究与分享”，</a:t>
            </a:r>
            <a:r>
              <a:rPr lang="zh-CN" altLang="en-US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  <a:sym typeface="+mn-ea"/>
              </a:rPr>
              <a:t>想一想：三年来，你收获了什么？请</a:t>
            </a:r>
            <a:r>
              <a:rPr lang="zh-CN" altLang="en-US" sz="3600" b="1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在成长树上填写果实的名称。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427990" y="610870"/>
            <a:ext cx="62274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en-US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一</a:t>
            </a:r>
            <a:r>
              <a:rPr lang="en-US" altLang="zh-CN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)</a:t>
            </a:r>
            <a:r>
              <a:rPr lang="zh-CN" altLang="zh-CN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收获的季节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/>
        </p:nvGrpSpPr>
        <p:grpSpPr>
          <a:xfrm>
            <a:off x="3197225" y="1799908"/>
            <a:ext cx="7583488" cy="4191000"/>
            <a:chOff x="979241" y="1828800"/>
            <a:chExt cx="7583762" cy="4191000"/>
          </a:xfrm>
        </p:grpSpPr>
        <p:sp>
          <p:nvSpPr>
            <p:cNvPr id="4" name="任意多边形 3"/>
            <p:cNvSpPr/>
            <p:nvPr/>
          </p:nvSpPr>
          <p:spPr>
            <a:xfrm>
              <a:off x="2714442" y="3438525"/>
              <a:ext cx="819180" cy="2581275"/>
            </a:xfrm>
            <a:custGeom>
              <a:avLst/>
              <a:gdLst>
                <a:gd name="connsiteX0" fmla="*/ 523875 w 819150"/>
                <a:gd name="connsiteY0" fmla="*/ 0 h 2581275"/>
                <a:gd name="connsiteX1" fmla="*/ 561975 w 819150"/>
                <a:gd name="connsiteY1" fmla="*/ 47625 h 2581275"/>
                <a:gd name="connsiteX2" fmla="*/ 590550 w 819150"/>
                <a:gd name="connsiteY2" fmla="*/ 152400 h 2581275"/>
                <a:gd name="connsiteX3" fmla="*/ 609600 w 819150"/>
                <a:gd name="connsiteY3" fmla="*/ 180975 h 2581275"/>
                <a:gd name="connsiteX4" fmla="*/ 619125 w 819150"/>
                <a:gd name="connsiteY4" fmla="*/ 209550 h 2581275"/>
                <a:gd name="connsiteX5" fmla="*/ 638175 w 819150"/>
                <a:gd name="connsiteY5" fmla="*/ 247650 h 2581275"/>
                <a:gd name="connsiteX6" fmla="*/ 657225 w 819150"/>
                <a:gd name="connsiteY6" fmla="*/ 304800 h 2581275"/>
                <a:gd name="connsiteX7" fmla="*/ 666750 w 819150"/>
                <a:gd name="connsiteY7" fmla="*/ 342900 h 2581275"/>
                <a:gd name="connsiteX8" fmla="*/ 685800 w 819150"/>
                <a:gd name="connsiteY8" fmla="*/ 371475 h 2581275"/>
                <a:gd name="connsiteX9" fmla="*/ 714375 w 819150"/>
                <a:gd name="connsiteY9" fmla="*/ 466725 h 2581275"/>
                <a:gd name="connsiteX10" fmla="*/ 733425 w 819150"/>
                <a:gd name="connsiteY10" fmla="*/ 523875 h 2581275"/>
                <a:gd name="connsiteX11" fmla="*/ 752475 w 819150"/>
                <a:gd name="connsiteY11" fmla="*/ 552450 h 2581275"/>
                <a:gd name="connsiteX12" fmla="*/ 762000 w 819150"/>
                <a:gd name="connsiteY12" fmla="*/ 600075 h 2581275"/>
                <a:gd name="connsiteX13" fmla="*/ 771525 w 819150"/>
                <a:gd name="connsiteY13" fmla="*/ 628650 h 2581275"/>
                <a:gd name="connsiteX14" fmla="*/ 781050 w 819150"/>
                <a:gd name="connsiteY14" fmla="*/ 714375 h 2581275"/>
                <a:gd name="connsiteX15" fmla="*/ 800100 w 819150"/>
                <a:gd name="connsiteY15" fmla="*/ 771525 h 2581275"/>
                <a:gd name="connsiteX16" fmla="*/ 809625 w 819150"/>
                <a:gd name="connsiteY16" fmla="*/ 895350 h 2581275"/>
                <a:gd name="connsiteX17" fmla="*/ 819150 w 819150"/>
                <a:gd name="connsiteY17" fmla="*/ 942975 h 2581275"/>
                <a:gd name="connsiteX18" fmla="*/ 809625 w 819150"/>
                <a:gd name="connsiteY18" fmla="*/ 1343025 h 2581275"/>
                <a:gd name="connsiteX19" fmla="*/ 790575 w 819150"/>
                <a:gd name="connsiteY19" fmla="*/ 1447800 h 2581275"/>
                <a:gd name="connsiteX20" fmla="*/ 771525 w 819150"/>
                <a:gd name="connsiteY20" fmla="*/ 1504950 h 2581275"/>
                <a:gd name="connsiteX21" fmla="*/ 752475 w 819150"/>
                <a:gd name="connsiteY21" fmla="*/ 1571625 h 2581275"/>
                <a:gd name="connsiteX22" fmla="*/ 733425 w 819150"/>
                <a:gd name="connsiteY22" fmla="*/ 1704975 h 2581275"/>
                <a:gd name="connsiteX23" fmla="*/ 714375 w 819150"/>
                <a:gd name="connsiteY23" fmla="*/ 1752600 h 2581275"/>
                <a:gd name="connsiteX24" fmla="*/ 676275 w 819150"/>
                <a:gd name="connsiteY24" fmla="*/ 1876425 h 2581275"/>
                <a:gd name="connsiteX25" fmla="*/ 657225 w 819150"/>
                <a:gd name="connsiteY25" fmla="*/ 1933575 h 2581275"/>
                <a:gd name="connsiteX26" fmla="*/ 638175 w 819150"/>
                <a:gd name="connsiteY26" fmla="*/ 2028825 h 2581275"/>
                <a:gd name="connsiteX27" fmla="*/ 619125 w 819150"/>
                <a:gd name="connsiteY27" fmla="*/ 2057400 h 2581275"/>
                <a:gd name="connsiteX28" fmla="*/ 600075 w 819150"/>
                <a:gd name="connsiteY28" fmla="*/ 2114550 h 2581275"/>
                <a:gd name="connsiteX29" fmla="*/ 581025 w 819150"/>
                <a:gd name="connsiteY29" fmla="*/ 2143125 h 2581275"/>
                <a:gd name="connsiteX30" fmla="*/ 571500 w 819150"/>
                <a:gd name="connsiteY30" fmla="*/ 2171700 h 2581275"/>
                <a:gd name="connsiteX31" fmla="*/ 542925 w 819150"/>
                <a:gd name="connsiteY31" fmla="*/ 2190750 h 2581275"/>
                <a:gd name="connsiteX32" fmla="*/ 447675 w 819150"/>
                <a:gd name="connsiteY32" fmla="*/ 2257425 h 2581275"/>
                <a:gd name="connsiteX33" fmla="*/ 400050 w 819150"/>
                <a:gd name="connsiteY33" fmla="*/ 2305050 h 2581275"/>
                <a:gd name="connsiteX34" fmla="*/ 314325 w 819150"/>
                <a:gd name="connsiteY34" fmla="*/ 2371725 h 2581275"/>
                <a:gd name="connsiteX35" fmla="*/ 257175 w 819150"/>
                <a:gd name="connsiteY35" fmla="*/ 2409825 h 2581275"/>
                <a:gd name="connsiteX36" fmla="*/ 228600 w 819150"/>
                <a:gd name="connsiteY36" fmla="*/ 2428875 h 2581275"/>
                <a:gd name="connsiteX37" fmla="*/ 200025 w 819150"/>
                <a:gd name="connsiteY37" fmla="*/ 2438400 h 2581275"/>
                <a:gd name="connsiteX38" fmla="*/ 85725 w 819150"/>
                <a:gd name="connsiteY38" fmla="*/ 2533650 h 2581275"/>
                <a:gd name="connsiteX39" fmla="*/ 57150 w 819150"/>
                <a:gd name="connsiteY39" fmla="*/ 2543175 h 2581275"/>
                <a:gd name="connsiteX40" fmla="*/ 0 w 819150"/>
                <a:gd name="connsiteY40" fmla="*/ 2581275 h 258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819150" h="2581275">
                  <a:moveTo>
                    <a:pt x="523875" y="0"/>
                  </a:moveTo>
                  <a:cubicBezTo>
                    <a:pt x="536575" y="15875"/>
                    <a:pt x="552240" y="29777"/>
                    <a:pt x="561975" y="47625"/>
                  </a:cubicBezTo>
                  <a:cubicBezTo>
                    <a:pt x="599064" y="115622"/>
                    <a:pt x="566671" y="88722"/>
                    <a:pt x="590550" y="152400"/>
                  </a:cubicBezTo>
                  <a:cubicBezTo>
                    <a:pt x="594570" y="163119"/>
                    <a:pt x="604480" y="170736"/>
                    <a:pt x="609600" y="180975"/>
                  </a:cubicBezTo>
                  <a:cubicBezTo>
                    <a:pt x="614090" y="189955"/>
                    <a:pt x="615170" y="200322"/>
                    <a:pt x="619125" y="209550"/>
                  </a:cubicBezTo>
                  <a:cubicBezTo>
                    <a:pt x="624718" y="222601"/>
                    <a:pt x="632902" y="234467"/>
                    <a:pt x="638175" y="247650"/>
                  </a:cubicBezTo>
                  <a:cubicBezTo>
                    <a:pt x="645633" y="266294"/>
                    <a:pt x="650875" y="285750"/>
                    <a:pt x="657225" y="304800"/>
                  </a:cubicBezTo>
                  <a:cubicBezTo>
                    <a:pt x="661365" y="317219"/>
                    <a:pt x="661593" y="330868"/>
                    <a:pt x="666750" y="342900"/>
                  </a:cubicBezTo>
                  <a:cubicBezTo>
                    <a:pt x="671259" y="353422"/>
                    <a:pt x="681151" y="361014"/>
                    <a:pt x="685800" y="371475"/>
                  </a:cubicBezTo>
                  <a:cubicBezTo>
                    <a:pt x="706524" y="418103"/>
                    <a:pt x="701587" y="424100"/>
                    <a:pt x="714375" y="466725"/>
                  </a:cubicBezTo>
                  <a:cubicBezTo>
                    <a:pt x="720145" y="485959"/>
                    <a:pt x="727075" y="504825"/>
                    <a:pt x="733425" y="523875"/>
                  </a:cubicBezTo>
                  <a:cubicBezTo>
                    <a:pt x="737045" y="534735"/>
                    <a:pt x="746125" y="542925"/>
                    <a:pt x="752475" y="552450"/>
                  </a:cubicBezTo>
                  <a:cubicBezTo>
                    <a:pt x="755650" y="568325"/>
                    <a:pt x="758073" y="584369"/>
                    <a:pt x="762000" y="600075"/>
                  </a:cubicBezTo>
                  <a:cubicBezTo>
                    <a:pt x="764435" y="609815"/>
                    <a:pt x="769874" y="618746"/>
                    <a:pt x="771525" y="628650"/>
                  </a:cubicBezTo>
                  <a:cubicBezTo>
                    <a:pt x="776252" y="657010"/>
                    <a:pt x="775411" y="686182"/>
                    <a:pt x="781050" y="714375"/>
                  </a:cubicBezTo>
                  <a:cubicBezTo>
                    <a:pt x="784988" y="734066"/>
                    <a:pt x="800100" y="771525"/>
                    <a:pt x="800100" y="771525"/>
                  </a:cubicBezTo>
                  <a:cubicBezTo>
                    <a:pt x="803275" y="812800"/>
                    <a:pt x="805053" y="854206"/>
                    <a:pt x="809625" y="895350"/>
                  </a:cubicBezTo>
                  <a:cubicBezTo>
                    <a:pt x="811413" y="911440"/>
                    <a:pt x="819150" y="926786"/>
                    <a:pt x="819150" y="942975"/>
                  </a:cubicBezTo>
                  <a:cubicBezTo>
                    <a:pt x="819150" y="1076363"/>
                    <a:pt x="815065" y="1209748"/>
                    <a:pt x="809625" y="1343025"/>
                  </a:cubicBezTo>
                  <a:cubicBezTo>
                    <a:pt x="808463" y="1371496"/>
                    <a:pt x="799589" y="1417753"/>
                    <a:pt x="790575" y="1447800"/>
                  </a:cubicBezTo>
                  <a:cubicBezTo>
                    <a:pt x="784805" y="1467034"/>
                    <a:pt x="777875" y="1485900"/>
                    <a:pt x="771525" y="1504950"/>
                  </a:cubicBezTo>
                  <a:cubicBezTo>
                    <a:pt x="763976" y="1527598"/>
                    <a:pt x="756462" y="1547705"/>
                    <a:pt x="752475" y="1571625"/>
                  </a:cubicBezTo>
                  <a:cubicBezTo>
                    <a:pt x="748539" y="1595239"/>
                    <a:pt x="741134" y="1676709"/>
                    <a:pt x="733425" y="1704975"/>
                  </a:cubicBezTo>
                  <a:cubicBezTo>
                    <a:pt x="728926" y="1721470"/>
                    <a:pt x="720218" y="1736532"/>
                    <a:pt x="714375" y="1752600"/>
                  </a:cubicBezTo>
                  <a:cubicBezTo>
                    <a:pt x="690524" y="1818189"/>
                    <a:pt x="697954" y="1805969"/>
                    <a:pt x="676275" y="1876425"/>
                  </a:cubicBezTo>
                  <a:cubicBezTo>
                    <a:pt x="670370" y="1895617"/>
                    <a:pt x="661163" y="1913884"/>
                    <a:pt x="657225" y="1933575"/>
                  </a:cubicBezTo>
                  <a:cubicBezTo>
                    <a:pt x="650875" y="1965325"/>
                    <a:pt x="656136" y="2001884"/>
                    <a:pt x="638175" y="2028825"/>
                  </a:cubicBezTo>
                  <a:cubicBezTo>
                    <a:pt x="631825" y="2038350"/>
                    <a:pt x="623774" y="2046939"/>
                    <a:pt x="619125" y="2057400"/>
                  </a:cubicBezTo>
                  <a:cubicBezTo>
                    <a:pt x="610970" y="2075750"/>
                    <a:pt x="611214" y="2097842"/>
                    <a:pt x="600075" y="2114550"/>
                  </a:cubicBezTo>
                  <a:cubicBezTo>
                    <a:pt x="593725" y="2124075"/>
                    <a:pt x="586145" y="2132886"/>
                    <a:pt x="581025" y="2143125"/>
                  </a:cubicBezTo>
                  <a:cubicBezTo>
                    <a:pt x="576535" y="2152105"/>
                    <a:pt x="577772" y="2163860"/>
                    <a:pt x="571500" y="2171700"/>
                  </a:cubicBezTo>
                  <a:cubicBezTo>
                    <a:pt x="564349" y="2180639"/>
                    <a:pt x="551481" y="2183145"/>
                    <a:pt x="542925" y="2190750"/>
                  </a:cubicBezTo>
                  <a:cubicBezTo>
                    <a:pt x="464969" y="2260044"/>
                    <a:pt x="517523" y="2239963"/>
                    <a:pt x="447675" y="2257425"/>
                  </a:cubicBezTo>
                  <a:cubicBezTo>
                    <a:pt x="412750" y="2309812"/>
                    <a:pt x="447675" y="2265362"/>
                    <a:pt x="400050" y="2305050"/>
                  </a:cubicBezTo>
                  <a:cubicBezTo>
                    <a:pt x="310521" y="2379657"/>
                    <a:pt x="458768" y="2275430"/>
                    <a:pt x="314325" y="2371725"/>
                  </a:cubicBezTo>
                  <a:lnTo>
                    <a:pt x="257175" y="2409825"/>
                  </a:lnTo>
                  <a:cubicBezTo>
                    <a:pt x="247650" y="2416175"/>
                    <a:pt x="239460" y="2425255"/>
                    <a:pt x="228600" y="2428875"/>
                  </a:cubicBezTo>
                  <a:lnTo>
                    <a:pt x="200025" y="2438400"/>
                  </a:lnTo>
                  <a:cubicBezTo>
                    <a:pt x="173498" y="2464927"/>
                    <a:pt x="125508" y="2520389"/>
                    <a:pt x="85725" y="2533650"/>
                  </a:cubicBezTo>
                  <a:lnTo>
                    <a:pt x="57150" y="2543175"/>
                  </a:lnTo>
                  <a:lnTo>
                    <a:pt x="0" y="2581275"/>
                  </a:lnTo>
                </a:path>
              </a:pathLst>
            </a:cu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5448215" y="3057525"/>
              <a:ext cx="638198" cy="2819400"/>
            </a:xfrm>
            <a:custGeom>
              <a:avLst/>
              <a:gdLst>
                <a:gd name="connsiteX0" fmla="*/ 342900 w 638175"/>
                <a:gd name="connsiteY0" fmla="*/ 0 h 2819717"/>
                <a:gd name="connsiteX1" fmla="*/ 276225 w 638175"/>
                <a:gd name="connsiteY1" fmla="*/ 104775 h 2819717"/>
                <a:gd name="connsiteX2" fmla="*/ 228600 w 638175"/>
                <a:gd name="connsiteY2" fmla="*/ 171450 h 2819717"/>
                <a:gd name="connsiteX3" fmla="*/ 219075 w 638175"/>
                <a:gd name="connsiteY3" fmla="*/ 209550 h 2819717"/>
                <a:gd name="connsiteX4" fmla="*/ 190500 w 638175"/>
                <a:gd name="connsiteY4" fmla="*/ 257175 h 2819717"/>
                <a:gd name="connsiteX5" fmla="*/ 171450 w 638175"/>
                <a:gd name="connsiteY5" fmla="*/ 295275 h 2819717"/>
                <a:gd name="connsiteX6" fmla="*/ 133350 w 638175"/>
                <a:gd name="connsiteY6" fmla="*/ 390525 h 2819717"/>
                <a:gd name="connsiteX7" fmla="*/ 104775 w 638175"/>
                <a:gd name="connsiteY7" fmla="*/ 476250 h 2819717"/>
                <a:gd name="connsiteX8" fmla="*/ 95250 w 638175"/>
                <a:gd name="connsiteY8" fmla="*/ 552450 h 2819717"/>
                <a:gd name="connsiteX9" fmla="*/ 85725 w 638175"/>
                <a:gd name="connsiteY9" fmla="*/ 581025 h 2819717"/>
                <a:gd name="connsiteX10" fmla="*/ 57150 w 638175"/>
                <a:gd name="connsiteY10" fmla="*/ 657225 h 2819717"/>
                <a:gd name="connsiteX11" fmla="*/ 28575 w 638175"/>
                <a:gd name="connsiteY11" fmla="*/ 790575 h 2819717"/>
                <a:gd name="connsiteX12" fmla="*/ 0 w 638175"/>
                <a:gd name="connsiteY12" fmla="*/ 904875 h 2819717"/>
                <a:gd name="connsiteX13" fmla="*/ 9525 w 638175"/>
                <a:gd name="connsiteY13" fmla="*/ 1381125 h 2819717"/>
                <a:gd name="connsiteX14" fmla="*/ 28575 w 638175"/>
                <a:gd name="connsiteY14" fmla="*/ 1438275 h 2819717"/>
                <a:gd name="connsiteX15" fmla="*/ 38100 w 638175"/>
                <a:gd name="connsiteY15" fmla="*/ 1504950 h 2819717"/>
                <a:gd name="connsiteX16" fmla="*/ 57150 w 638175"/>
                <a:gd name="connsiteY16" fmla="*/ 1685925 h 2819717"/>
                <a:gd name="connsiteX17" fmla="*/ 76200 w 638175"/>
                <a:gd name="connsiteY17" fmla="*/ 1733550 h 2819717"/>
                <a:gd name="connsiteX18" fmla="*/ 85725 w 638175"/>
                <a:gd name="connsiteY18" fmla="*/ 1924050 h 2819717"/>
                <a:gd name="connsiteX19" fmla="*/ 95250 w 638175"/>
                <a:gd name="connsiteY19" fmla="*/ 1962150 h 2819717"/>
                <a:gd name="connsiteX20" fmla="*/ 114300 w 638175"/>
                <a:gd name="connsiteY20" fmla="*/ 2028825 h 2819717"/>
                <a:gd name="connsiteX21" fmla="*/ 123825 w 638175"/>
                <a:gd name="connsiteY21" fmla="*/ 2085975 h 2819717"/>
                <a:gd name="connsiteX22" fmla="*/ 133350 w 638175"/>
                <a:gd name="connsiteY22" fmla="*/ 2124075 h 2819717"/>
                <a:gd name="connsiteX23" fmla="*/ 142875 w 638175"/>
                <a:gd name="connsiteY23" fmla="*/ 2190750 h 2819717"/>
                <a:gd name="connsiteX24" fmla="*/ 161925 w 638175"/>
                <a:gd name="connsiteY24" fmla="*/ 2228850 h 2819717"/>
                <a:gd name="connsiteX25" fmla="*/ 171450 w 638175"/>
                <a:gd name="connsiteY25" fmla="*/ 2257425 h 2819717"/>
                <a:gd name="connsiteX26" fmla="*/ 190500 w 638175"/>
                <a:gd name="connsiteY26" fmla="*/ 2295525 h 2819717"/>
                <a:gd name="connsiteX27" fmla="*/ 200025 w 638175"/>
                <a:gd name="connsiteY27" fmla="*/ 2324100 h 2819717"/>
                <a:gd name="connsiteX28" fmla="*/ 219075 w 638175"/>
                <a:gd name="connsiteY28" fmla="*/ 2352675 h 2819717"/>
                <a:gd name="connsiteX29" fmla="*/ 228600 w 638175"/>
                <a:gd name="connsiteY29" fmla="*/ 2381250 h 2819717"/>
                <a:gd name="connsiteX30" fmla="*/ 257175 w 638175"/>
                <a:gd name="connsiteY30" fmla="*/ 2400300 h 2819717"/>
                <a:gd name="connsiteX31" fmla="*/ 285750 w 638175"/>
                <a:gd name="connsiteY31" fmla="*/ 2466975 h 2819717"/>
                <a:gd name="connsiteX32" fmla="*/ 333375 w 638175"/>
                <a:gd name="connsiteY32" fmla="*/ 2533650 h 2819717"/>
                <a:gd name="connsiteX33" fmla="*/ 381000 w 638175"/>
                <a:gd name="connsiteY33" fmla="*/ 2609850 h 2819717"/>
                <a:gd name="connsiteX34" fmla="*/ 419100 w 638175"/>
                <a:gd name="connsiteY34" fmla="*/ 2667000 h 2819717"/>
                <a:gd name="connsiteX35" fmla="*/ 438150 w 638175"/>
                <a:gd name="connsiteY35" fmla="*/ 2695575 h 2819717"/>
                <a:gd name="connsiteX36" fmla="*/ 466725 w 638175"/>
                <a:gd name="connsiteY36" fmla="*/ 2714625 h 2819717"/>
                <a:gd name="connsiteX37" fmla="*/ 485775 w 638175"/>
                <a:gd name="connsiteY37" fmla="*/ 2743200 h 2819717"/>
                <a:gd name="connsiteX38" fmla="*/ 552450 w 638175"/>
                <a:gd name="connsiteY38" fmla="*/ 2781300 h 2819717"/>
                <a:gd name="connsiteX39" fmla="*/ 581025 w 638175"/>
                <a:gd name="connsiteY39" fmla="*/ 2809875 h 2819717"/>
                <a:gd name="connsiteX40" fmla="*/ 638175 w 638175"/>
                <a:gd name="connsiteY40" fmla="*/ 2819400 h 2819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638175" h="2819717">
                  <a:moveTo>
                    <a:pt x="342900" y="0"/>
                  </a:moveTo>
                  <a:cubicBezTo>
                    <a:pt x="320675" y="34925"/>
                    <a:pt x="299188" y="70331"/>
                    <a:pt x="276225" y="104775"/>
                  </a:cubicBezTo>
                  <a:cubicBezTo>
                    <a:pt x="261075" y="127500"/>
                    <a:pt x="241679" y="147473"/>
                    <a:pt x="228600" y="171450"/>
                  </a:cubicBezTo>
                  <a:cubicBezTo>
                    <a:pt x="222331" y="182942"/>
                    <a:pt x="224392" y="197587"/>
                    <a:pt x="219075" y="209550"/>
                  </a:cubicBezTo>
                  <a:cubicBezTo>
                    <a:pt x="211556" y="226468"/>
                    <a:pt x="199491" y="240991"/>
                    <a:pt x="190500" y="257175"/>
                  </a:cubicBezTo>
                  <a:cubicBezTo>
                    <a:pt x="183604" y="269587"/>
                    <a:pt x="177800" y="282575"/>
                    <a:pt x="171450" y="295275"/>
                  </a:cubicBezTo>
                  <a:cubicBezTo>
                    <a:pt x="148693" y="431814"/>
                    <a:pt x="182244" y="284589"/>
                    <a:pt x="133350" y="390525"/>
                  </a:cubicBezTo>
                  <a:cubicBezTo>
                    <a:pt x="120728" y="417873"/>
                    <a:pt x="104775" y="476250"/>
                    <a:pt x="104775" y="476250"/>
                  </a:cubicBezTo>
                  <a:cubicBezTo>
                    <a:pt x="101600" y="501650"/>
                    <a:pt x="99829" y="527265"/>
                    <a:pt x="95250" y="552450"/>
                  </a:cubicBezTo>
                  <a:cubicBezTo>
                    <a:pt x="93454" y="562328"/>
                    <a:pt x="88483" y="571371"/>
                    <a:pt x="85725" y="581025"/>
                  </a:cubicBezTo>
                  <a:cubicBezTo>
                    <a:pt x="68433" y="641546"/>
                    <a:pt x="86743" y="598038"/>
                    <a:pt x="57150" y="657225"/>
                  </a:cubicBezTo>
                  <a:cubicBezTo>
                    <a:pt x="43321" y="740200"/>
                    <a:pt x="52309" y="695639"/>
                    <a:pt x="28575" y="790575"/>
                  </a:cubicBezTo>
                  <a:cubicBezTo>
                    <a:pt x="-9904" y="944489"/>
                    <a:pt x="51829" y="749387"/>
                    <a:pt x="0" y="904875"/>
                  </a:cubicBezTo>
                  <a:cubicBezTo>
                    <a:pt x="3175" y="1063625"/>
                    <a:pt x="1031" y="1222571"/>
                    <a:pt x="9525" y="1381125"/>
                  </a:cubicBezTo>
                  <a:cubicBezTo>
                    <a:pt x="10599" y="1401177"/>
                    <a:pt x="28575" y="1438275"/>
                    <a:pt x="28575" y="1438275"/>
                  </a:cubicBezTo>
                  <a:cubicBezTo>
                    <a:pt x="31750" y="1460500"/>
                    <a:pt x="35866" y="1482611"/>
                    <a:pt x="38100" y="1504950"/>
                  </a:cubicBezTo>
                  <a:cubicBezTo>
                    <a:pt x="41423" y="1538182"/>
                    <a:pt x="44404" y="1639189"/>
                    <a:pt x="57150" y="1685925"/>
                  </a:cubicBezTo>
                  <a:cubicBezTo>
                    <a:pt x="61649" y="1702420"/>
                    <a:pt x="69850" y="1717675"/>
                    <a:pt x="76200" y="1733550"/>
                  </a:cubicBezTo>
                  <a:cubicBezTo>
                    <a:pt x="79375" y="1797050"/>
                    <a:pt x="80445" y="1860690"/>
                    <a:pt x="85725" y="1924050"/>
                  </a:cubicBezTo>
                  <a:cubicBezTo>
                    <a:pt x="86812" y="1937096"/>
                    <a:pt x="91654" y="1949563"/>
                    <a:pt x="95250" y="1962150"/>
                  </a:cubicBezTo>
                  <a:cubicBezTo>
                    <a:pt x="107354" y="2004515"/>
                    <a:pt x="104374" y="1979197"/>
                    <a:pt x="114300" y="2028825"/>
                  </a:cubicBezTo>
                  <a:cubicBezTo>
                    <a:pt x="118088" y="2047763"/>
                    <a:pt x="120037" y="2067037"/>
                    <a:pt x="123825" y="2085975"/>
                  </a:cubicBezTo>
                  <a:cubicBezTo>
                    <a:pt x="126392" y="2098812"/>
                    <a:pt x="131008" y="2111195"/>
                    <a:pt x="133350" y="2124075"/>
                  </a:cubicBezTo>
                  <a:cubicBezTo>
                    <a:pt x="137366" y="2146164"/>
                    <a:pt x="136968" y="2169090"/>
                    <a:pt x="142875" y="2190750"/>
                  </a:cubicBezTo>
                  <a:cubicBezTo>
                    <a:pt x="146611" y="2204449"/>
                    <a:pt x="156332" y="2215799"/>
                    <a:pt x="161925" y="2228850"/>
                  </a:cubicBezTo>
                  <a:cubicBezTo>
                    <a:pt x="165880" y="2238078"/>
                    <a:pt x="167495" y="2248197"/>
                    <a:pt x="171450" y="2257425"/>
                  </a:cubicBezTo>
                  <a:cubicBezTo>
                    <a:pt x="177043" y="2270476"/>
                    <a:pt x="184907" y="2282474"/>
                    <a:pt x="190500" y="2295525"/>
                  </a:cubicBezTo>
                  <a:cubicBezTo>
                    <a:pt x="194455" y="2304753"/>
                    <a:pt x="195535" y="2315120"/>
                    <a:pt x="200025" y="2324100"/>
                  </a:cubicBezTo>
                  <a:cubicBezTo>
                    <a:pt x="205145" y="2334339"/>
                    <a:pt x="213955" y="2342436"/>
                    <a:pt x="219075" y="2352675"/>
                  </a:cubicBezTo>
                  <a:cubicBezTo>
                    <a:pt x="223565" y="2361655"/>
                    <a:pt x="222328" y="2373410"/>
                    <a:pt x="228600" y="2381250"/>
                  </a:cubicBezTo>
                  <a:cubicBezTo>
                    <a:pt x="235751" y="2390189"/>
                    <a:pt x="247650" y="2393950"/>
                    <a:pt x="257175" y="2400300"/>
                  </a:cubicBezTo>
                  <a:cubicBezTo>
                    <a:pt x="266434" y="2428078"/>
                    <a:pt x="268936" y="2440072"/>
                    <a:pt x="285750" y="2466975"/>
                  </a:cubicBezTo>
                  <a:cubicBezTo>
                    <a:pt x="319822" y="2521491"/>
                    <a:pt x="306508" y="2486632"/>
                    <a:pt x="333375" y="2533650"/>
                  </a:cubicBezTo>
                  <a:cubicBezTo>
                    <a:pt x="389694" y="2632208"/>
                    <a:pt x="310175" y="2508672"/>
                    <a:pt x="381000" y="2609850"/>
                  </a:cubicBezTo>
                  <a:cubicBezTo>
                    <a:pt x="394130" y="2628607"/>
                    <a:pt x="406400" y="2647950"/>
                    <a:pt x="419100" y="2667000"/>
                  </a:cubicBezTo>
                  <a:cubicBezTo>
                    <a:pt x="425450" y="2676525"/>
                    <a:pt x="428625" y="2689225"/>
                    <a:pt x="438150" y="2695575"/>
                  </a:cubicBezTo>
                  <a:lnTo>
                    <a:pt x="466725" y="2714625"/>
                  </a:lnTo>
                  <a:cubicBezTo>
                    <a:pt x="473075" y="2724150"/>
                    <a:pt x="477680" y="2735105"/>
                    <a:pt x="485775" y="2743200"/>
                  </a:cubicBezTo>
                  <a:cubicBezTo>
                    <a:pt x="508273" y="2765698"/>
                    <a:pt x="526303" y="2762623"/>
                    <a:pt x="552450" y="2781300"/>
                  </a:cubicBezTo>
                  <a:cubicBezTo>
                    <a:pt x="563411" y="2789130"/>
                    <a:pt x="569817" y="2802403"/>
                    <a:pt x="581025" y="2809875"/>
                  </a:cubicBezTo>
                  <a:cubicBezTo>
                    <a:pt x="599831" y="2822412"/>
                    <a:pt x="617400" y="2819400"/>
                    <a:pt x="638175" y="2819400"/>
                  </a:cubicBezTo>
                </a:path>
              </a:pathLst>
            </a:cu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979241" y="2924175"/>
              <a:ext cx="2201943" cy="1066800"/>
            </a:xfrm>
            <a:custGeom>
              <a:avLst/>
              <a:gdLst>
                <a:gd name="connsiteX0" fmla="*/ 2202109 w 2202109"/>
                <a:gd name="connsiteY0" fmla="*/ 409575 h 1066800"/>
                <a:gd name="connsiteX1" fmla="*/ 2183059 w 2202109"/>
                <a:gd name="connsiteY1" fmla="*/ 504825 h 1066800"/>
                <a:gd name="connsiteX2" fmla="*/ 2116384 w 2202109"/>
                <a:gd name="connsiteY2" fmla="*/ 600075 h 1066800"/>
                <a:gd name="connsiteX3" fmla="*/ 2097334 w 2202109"/>
                <a:gd name="connsiteY3" fmla="*/ 628650 h 1066800"/>
                <a:gd name="connsiteX4" fmla="*/ 2059234 w 2202109"/>
                <a:gd name="connsiteY4" fmla="*/ 695325 h 1066800"/>
                <a:gd name="connsiteX5" fmla="*/ 2030659 w 2202109"/>
                <a:gd name="connsiteY5" fmla="*/ 733425 h 1066800"/>
                <a:gd name="connsiteX6" fmla="*/ 1983034 w 2202109"/>
                <a:gd name="connsiteY6" fmla="*/ 762000 h 1066800"/>
                <a:gd name="connsiteX7" fmla="*/ 1878259 w 2202109"/>
                <a:gd name="connsiteY7" fmla="*/ 838200 h 1066800"/>
                <a:gd name="connsiteX8" fmla="*/ 1792534 w 2202109"/>
                <a:gd name="connsiteY8" fmla="*/ 866775 h 1066800"/>
                <a:gd name="connsiteX9" fmla="*/ 1725859 w 2202109"/>
                <a:gd name="connsiteY9" fmla="*/ 885825 h 1066800"/>
                <a:gd name="connsiteX10" fmla="*/ 1687759 w 2202109"/>
                <a:gd name="connsiteY10" fmla="*/ 904875 h 1066800"/>
                <a:gd name="connsiteX11" fmla="*/ 1421059 w 2202109"/>
                <a:gd name="connsiteY11" fmla="*/ 895350 h 1066800"/>
                <a:gd name="connsiteX12" fmla="*/ 1382959 w 2202109"/>
                <a:gd name="connsiteY12" fmla="*/ 876300 h 1066800"/>
                <a:gd name="connsiteX13" fmla="*/ 1363909 w 2202109"/>
                <a:gd name="connsiteY13" fmla="*/ 847725 h 1066800"/>
                <a:gd name="connsiteX14" fmla="*/ 1402009 w 2202109"/>
                <a:gd name="connsiteY14" fmla="*/ 733425 h 1066800"/>
                <a:gd name="connsiteX15" fmla="*/ 1440109 w 2202109"/>
                <a:gd name="connsiteY15" fmla="*/ 752475 h 1066800"/>
                <a:gd name="connsiteX16" fmla="*/ 1449634 w 2202109"/>
                <a:gd name="connsiteY16" fmla="*/ 1000125 h 1066800"/>
                <a:gd name="connsiteX17" fmla="*/ 1421059 w 2202109"/>
                <a:gd name="connsiteY17" fmla="*/ 1019175 h 1066800"/>
                <a:gd name="connsiteX18" fmla="*/ 1402009 w 2202109"/>
                <a:gd name="connsiteY18" fmla="*/ 1047750 h 1066800"/>
                <a:gd name="connsiteX19" fmla="*/ 1335334 w 2202109"/>
                <a:gd name="connsiteY19" fmla="*/ 1066800 h 1066800"/>
                <a:gd name="connsiteX20" fmla="*/ 1011484 w 2202109"/>
                <a:gd name="connsiteY20" fmla="*/ 1047750 h 1066800"/>
                <a:gd name="connsiteX21" fmla="*/ 963859 w 2202109"/>
                <a:gd name="connsiteY21" fmla="*/ 1038225 h 1066800"/>
                <a:gd name="connsiteX22" fmla="*/ 916234 w 2202109"/>
                <a:gd name="connsiteY22" fmla="*/ 1019175 h 1066800"/>
                <a:gd name="connsiteX23" fmla="*/ 859084 w 2202109"/>
                <a:gd name="connsiteY23" fmla="*/ 1000125 h 1066800"/>
                <a:gd name="connsiteX24" fmla="*/ 820984 w 2202109"/>
                <a:gd name="connsiteY24" fmla="*/ 971550 h 1066800"/>
                <a:gd name="connsiteX25" fmla="*/ 782884 w 2202109"/>
                <a:gd name="connsiteY25" fmla="*/ 952500 h 1066800"/>
                <a:gd name="connsiteX26" fmla="*/ 697159 w 2202109"/>
                <a:gd name="connsiteY26" fmla="*/ 885825 h 1066800"/>
                <a:gd name="connsiteX27" fmla="*/ 687634 w 2202109"/>
                <a:gd name="connsiteY27" fmla="*/ 857250 h 1066800"/>
                <a:gd name="connsiteX28" fmla="*/ 659059 w 2202109"/>
                <a:gd name="connsiteY28" fmla="*/ 819150 h 1066800"/>
                <a:gd name="connsiteX29" fmla="*/ 640009 w 2202109"/>
                <a:gd name="connsiteY29" fmla="*/ 790575 h 1066800"/>
                <a:gd name="connsiteX30" fmla="*/ 649534 w 2202109"/>
                <a:gd name="connsiteY30" fmla="*/ 609600 h 1066800"/>
                <a:gd name="connsiteX31" fmla="*/ 659059 w 2202109"/>
                <a:gd name="connsiteY31" fmla="*/ 581025 h 1066800"/>
                <a:gd name="connsiteX32" fmla="*/ 687634 w 2202109"/>
                <a:gd name="connsiteY32" fmla="*/ 561975 h 1066800"/>
                <a:gd name="connsiteX33" fmla="*/ 697159 w 2202109"/>
                <a:gd name="connsiteY33" fmla="*/ 523875 h 1066800"/>
                <a:gd name="connsiteX34" fmla="*/ 782884 w 2202109"/>
                <a:gd name="connsiteY34" fmla="*/ 476250 h 1066800"/>
                <a:gd name="connsiteX35" fmla="*/ 887659 w 2202109"/>
                <a:gd name="connsiteY35" fmla="*/ 495300 h 1066800"/>
                <a:gd name="connsiteX36" fmla="*/ 906709 w 2202109"/>
                <a:gd name="connsiteY36" fmla="*/ 533400 h 1066800"/>
                <a:gd name="connsiteX37" fmla="*/ 944809 w 2202109"/>
                <a:gd name="connsiteY37" fmla="*/ 619125 h 1066800"/>
                <a:gd name="connsiteX38" fmla="*/ 897184 w 2202109"/>
                <a:gd name="connsiteY38" fmla="*/ 742950 h 1066800"/>
                <a:gd name="connsiteX39" fmla="*/ 601909 w 2202109"/>
                <a:gd name="connsiteY39" fmla="*/ 714375 h 1066800"/>
                <a:gd name="connsiteX40" fmla="*/ 506659 w 2202109"/>
                <a:gd name="connsiteY40" fmla="*/ 676275 h 1066800"/>
                <a:gd name="connsiteX41" fmla="*/ 411409 w 2202109"/>
                <a:gd name="connsiteY41" fmla="*/ 638175 h 1066800"/>
                <a:gd name="connsiteX42" fmla="*/ 373309 w 2202109"/>
                <a:gd name="connsiteY42" fmla="*/ 609600 h 1066800"/>
                <a:gd name="connsiteX43" fmla="*/ 316159 w 2202109"/>
                <a:gd name="connsiteY43" fmla="*/ 571500 h 1066800"/>
                <a:gd name="connsiteX44" fmla="*/ 259009 w 2202109"/>
                <a:gd name="connsiteY44" fmla="*/ 514350 h 1066800"/>
                <a:gd name="connsiteX45" fmla="*/ 201859 w 2202109"/>
                <a:gd name="connsiteY45" fmla="*/ 457200 h 1066800"/>
                <a:gd name="connsiteX46" fmla="*/ 144709 w 2202109"/>
                <a:gd name="connsiteY46" fmla="*/ 390525 h 1066800"/>
                <a:gd name="connsiteX47" fmla="*/ 106609 w 2202109"/>
                <a:gd name="connsiteY47" fmla="*/ 333375 h 1066800"/>
                <a:gd name="connsiteX48" fmla="*/ 68509 w 2202109"/>
                <a:gd name="connsiteY48" fmla="*/ 285750 h 1066800"/>
                <a:gd name="connsiteX49" fmla="*/ 11359 w 2202109"/>
                <a:gd name="connsiteY49" fmla="*/ 171450 h 1066800"/>
                <a:gd name="connsiteX50" fmla="*/ 11359 w 2202109"/>
                <a:gd name="connsiteY50" fmla="*/ 0 h 106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202109" h="1066800">
                  <a:moveTo>
                    <a:pt x="2202109" y="409575"/>
                  </a:moveTo>
                  <a:cubicBezTo>
                    <a:pt x="2200913" y="416751"/>
                    <a:pt x="2190164" y="490616"/>
                    <a:pt x="2183059" y="504825"/>
                  </a:cubicBezTo>
                  <a:cubicBezTo>
                    <a:pt x="2168461" y="534021"/>
                    <a:pt x="2136295" y="572200"/>
                    <a:pt x="2116384" y="600075"/>
                  </a:cubicBezTo>
                  <a:cubicBezTo>
                    <a:pt x="2109730" y="609390"/>
                    <a:pt x="2103014" y="618711"/>
                    <a:pt x="2097334" y="628650"/>
                  </a:cubicBezTo>
                  <a:cubicBezTo>
                    <a:pt x="2065443" y="684460"/>
                    <a:pt x="2092386" y="648913"/>
                    <a:pt x="2059234" y="695325"/>
                  </a:cubicBezTo>
                  <a:cubicBezTo>
                    <a:pt x="2050007" y="708243"/>
                    <a:pt x="2042606" y="722971"/>
                    <a:pt x="2030659" y="733425"/>
                  </a:cubicBezTo>
                  <a:cubicBezTo>
                    <a:pt x="2016726" y="745616"/>
                    <a:pt x="1998201" y="751383"/>
                    <a:pt x="1983034" y="762000"/>
                  </a:cubicBezTo>
                  <a:cubicBezTo>
                    <a:pt x="1963870" y="775415"/>
                    <a:pt x="1900138" y="832730"/>
                    <a:pt x="1878259" y="838200"/>
                  </a:cubicBezTo>
                  <a:cubicBezTo>
                    <a:pt x="1786956" y="861026"/>
                    <a:pt x="1900137" y="830907"/>
                    <a:pt x="1792534" y="866775"/>
                  </a:cubicBezTo>
                  <a:cubicBezTo>
                    <a:pt x="1756283" y="878859"/>
                    <a:pt x="1757964" y="872066"/>
                    <a:pt x="1725859" y="885825"/>
                  </a:cubicBezTo>
                  <a:cubicBezTo>
                    <a:pt x="1712808" y="891418"/>
                    <a:pt x="1700459" y="898525"/>
                    <a:pt x="1687759" y="904875"/>
                  </a:cubicBezTo>
                  <a:cubicBezTo>
                    <a:pt x="1598859" y="901700"/>
                    <a:pt x="1509627" y="903653"/>
                    <a:pt x="1421059" y="895350"/>
                  </a:cubicBezTo>
                  <a:cubicBezTo>
                    <a:pt x="1406922" y="894025"/>
                    <a:pt x="1393867" y="885390"/>
                    <a:pt x="1382959" y="876300"/>
                  </a:cubicBezTo>
                  <a:cubicBezTo>
                    <a:pt x="1374165" y="868971"/>
                    <a:pt x="1370259" y="857250"/>
                    <a:pt x="1363909" y="847725"/>
                  </a:cubicBezTo>
                  <a:cubicBezTo>
                    <a:pt x="1364330" y="843518"/>
                    <a:pt x="1350560" y="733425"/>
                    <a:pt x="1402009" y="733425"/>
                  </a:cubicBezTo>
                  <a:cubicBezTo>
                    <a:pt x="1416208" y="733425"/>
                    <a:pt x="1427409" y="746125"/>
                    <a:pt x="1440109" y="752475"/>
                  </a:cubicBezTo>
                  <a:cubicBezTo>
                    <a:pt x="1473592" y="852925"/>
                    <a:pt x="1478121" y="843447"/>
                    <a:pt x="1449634" y="1000125"/>
                  </a:cubicBezTo>
                  <a:cubicBezTo>
                    <a:pt x="1447586" y="1011388"/>
                    <a:pt x="1430584" y="1012825"/>
                    <a:pt x="1421059" y="1019175"/>
                  </a:cubicBezTo>
                  <a:cubicBezTo>
                    <a:pt x="1414709" y="1028700"/>
                    <a:pt x="1412016" y="1042191"/>
                    <a:pt x="1402009" y="1047750"/>
                  </a:cubicBezTo>
                  <a:cubicBezTo>
                    <a:pt x="1381803" y="1058975"/>
                    <a:pt x="1358448" y="1066800"/>
                    <a:pt x="1335334" y="1066800"/>
                  </a:cubicBezTo>
                  <a:cubicBezTo>
                    <a:pt x="1227197" y="1066800"/>
                    <a:pt x="1119434" y="1054100"/>
                    <a:pt x="1011484" y="1047750"/>
                  </a:cubicBezTo>
                  <a:cubicBezTo>
                    <a:pt x="995609" y="1044575"/>
                    <a:pt x="979366" y="1042877"/>
                    <a:pt x="963859" y="1038225"/>
                  </a:cubicBezTo>
                  <a:cubicBezTo>
                    <a:pt x="947482" y="1033312"/>
                    <a:pt x="932302" y="1025018"/>
                    <a:pt x="916234" y="1019175"/>
                  </a:cubicBezTo>
                  <a:cubicBezTo>
                    <a:pt x="897363" y="1012313"/>
                    <a:pt x="878134" y="1006475"/>
                    <a:pt x="859084" y="1000125"/>
                  </a:cubicBezTo>
                  <a:cubicBezTo>
                    <a:pt x="846384" y="990600"/>
                    <a:pt x="834446" y="979964"/>
                    <a:pt x="820984" y="971550"/>
                  </a:cubicBezTo>
                  <a:cubicBezTo>
                    <a:pt x="808943" y="964025"/>
                    <a:pt x="794243" y="961019"/>
                    <a:pt x="782884" y="952500"/>
                  </a:cubicBezTo>
                  <a:cubicBezTo>
                    <a:pt x="646375" y="850118"/>
                    <a:pt x="848129" y="976407"/>
                    <a:pt x="697159" y="885825"/>
                  </a:cubicBezTo>
                  <a:cubicBezTo>
                    <a:pt x="693984" y="876300"/>
                    <a:pt x="692615" y="865967"/>
                    <a:pt x="687634" y="857250"/>
                  </a:cubicBezTo>
                  <a:cubicBezTo>
                    <a:pt x="679758" y="843467"/>
                    <a:pt x="668286" y="832068"/>
                    <a:pt x="659059" y="819150"/>
                  </a:cubicBezTo>
                  <a:cubicBezTo>
                    <a:pt x="652405" y="809835"/>
                    <a:pt x="646359" y="800100"/>
                    <a:pt x="640009" y="790575"/>
                  </a:cubicBezTo>
                  <a:cubicBezTo>
                    <a:pt x="643184" y="730250"/>
                    <a:pt x="644065" y="669760"/>
                    <a:pt x="649534" y="609600"/>
                  </a:cubicBezTo>
                  <a:cubicBezTo>
                    <a:pt x="650443" y="599601"/>
                    <a:pt x="652787" y="588865"/>
                    <a:pt x="659059" y="581025"/>
                  </a:cubicBezTo>
                  <a:cubicBezTo>
                    <a:pt x="666210" y="572086"/>
                    <a:pt x="678109" y="568325"/>
                    <a:pt x="687634" y="561975"/>
                  </a:cubicBezTo>
                  <a:cubicBezTo>
                    <a:pt x="690809" y="549275"/>
                    <a:pt x="689550" y="534527"/>
                    <a:pt x="697159" y="523875"/>
                  </a:cubicBezTo>
                  <a:cubicBezTo>
                    <a:pt x="715281" y="498504"/>
                    <a:pt x="756768" y="486696"/>
                    <a:pt x="782884" y="476250"/>
                  </a:cubicBezTo>
                  <a:cubicBezTo>
                    <a:pt x="817809" y="482600"/>
                    <a:pt x="855429" y="480424"/>
                    <a:pt x="887659" y="495300"/>
                  </a:cubicBezTo>
                  <a:cubicBezTo>
                    <a:pt x="900551" y="501250"/>
                    <a:pt x="899664" y="521072"/>
                    <a:pt x="906709" y="533400"/>
                  </a:cubicBezTo>
                  <a:cubicBezTo>
                    <a:pt x="942935" y="596796"/>
                    <a:pt x="911548" y="519342"/>
                    <a:pt x="944809" y="619125"/>
                  </a:cubicBezTo>
                  <a:cubicBezTo>
                    <a:pt x="942221" y="647589"/>
                    <a:pt x="963321" y="744840"/>
                    <a:pt x="897184" y="742950"/>
                  </a:cubicBezTo>
                  <a:cubicBezTo>
                    <a:pt x="798340" y="740126"/>
                    <a:pt x="601909" y="714375"/>
                    <a:pt x="601909" y="714375"/>
                  </a:cubicBezTo>
                  <a:lnTo>
                    <a:pt x="506659" y="676275"/>
                  </a:lnTo>
                  <a:cubicBezTo>
                    <a:pt x="459159" y="657275"/>
                    <a:pt x="451121" y="662995"/>
                    <a:pt x="411409" y="638175"/>
                  </a:cubicBezTo>
                  <a:cubicBezTo>
                    <a:pt x="397947" y="629761"/>
                    <a:pt x="386314" y="618704"/>
                    <a:pt x="373309" y="609600"/>
                  </a:cubicBezTo>
                  <a:cubicBezTo>
                    <a:pt x="354552" y="596470"/>
                    <a:pt x="332348" y="587689"/>
                    <a:pt x="316159" y="571500"/>
                  </a:cubicBezTo>
                  <a:lnTo>
                    <a:pt x="259009" y="514350"/>
                  </a:lnTo>
                  <a:cubicBezTo>
                    <a:pt x="188122" y="443463"/>
                    <a:pt x="269202" y="502095"/>
                    <a:pt x="201859" y="457200"/>
                  </a:cubicBezTo>
                  <a:cubicBezTo>
                    <a:pt x="143403" y="369516"/>
                    <a:pt x="237098" y="506012"/>
                    <a:pt x="144709" y="390525"/>
                  </a:cubicBezTo>
                  <a:cubicBezTo>
                    <a:pt x="130406" y="372647"/>
                    <a:pt x="119309" y="352425"/>
                    <a:pt x="106609" y="333375"/>
                  </a:cubicBezTo>
                  <a:cubicBezTo>
                    <a:pt x="95332" y="316459"/>
                    <a:pt x="79164" y="303064"/>
                    <a:pt x="68509" y="285750"/>
                  </a:cubicBezTo>
                  <a:lnTo>
                    <a:pt x="11359" y="171450"/>
                  </a:lnTo>
                  <a:cubicBezTo>
                    <a:pt x="-14199" y="120333"/>
                    <a:pt x="11359" y="57150"/>
                    <a:pt x="11359" y="0"/>
                  </a:cubicBezTo>
                </a:path>
              </a:pathLst>
            </a:cu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5724450" y="1828800"/>
              <a:ext cx="2838553" cy="1379537"/>
            </a:xfrm>
            <a:custGeom>
              <a:avLst/>
              <a:gdLst>
                <a:gd name="connsiteX0" fmla="*/ 0 w 2838478"/>
                <a:gd name="connsiteY0" fmla="*/ 1276350 h 1378783"/>
                <a:gd name="connsiteX1" fmla="*/ 133350 w 2838478"/>
                <a:gd name="connsiteY1" fmla="*/ 1314450 h 1378783"/>
                <a:gd name="connsiteX2" fmla="*/ 209550 w 2838478"/>
                <a:gd name="connsiteY2" fmla="*/ 1333500 h 1378783"/>
                <a:gd name="connsiteX3" fmla="*/ 428625 w 2838478"/>
                <a:gd name="connsiteY3" fmla="*/ 1343025 h 1378783"/>
                <a:gd name="connsiteX4" fmla="*/ 1438275 w 2838478"/>
                <a:gd name="connsiteY4" fmla="*/ 1352550 h 1378783"/>
                <a:gd name="connsiteX5" fmla="*/ 1485900 w 2838478"/>
                <a:gd name="connsiteY5" fmla="*/ 1343025 h 1378783"/>
                <a:gd name="connsiteX6" fmla="*/ 1543050 w 2838478"/>
                <a:gd name="connsiteY6" fmla="*/ 1323975 h 1378783"/>
                <a:gd name="connsiteX7" fmla="*/ 1619250 w 2838478"/>
                <a:gd name="connsiteY7" fmla="*/ 1266825 h 1378783"/>
                <a:gd name="connsiteX8" fmla="*/ 1657350 w 2838478"/>
                <a:gd name="connsiteY8" fmla="*/ 1219200 h 1378783"/>
                <a:gd name="connsiteX9" fmla="*/ 1676400 w 2838478"/>
                <a:gd name="connsiteY9" fmla="*/ 885825 h 1378783"/>
                <a:gd name="connsiteX10" fmla="*/ 1666875 w 2838478"/>
                <a:gd name="connsiteY10" fmla="*/ 847725 h 1378783"/>
                <a:gd name="connsiteX11" fmla="*/ 1638300 w 2838478"/>
                <a:gd name="connsiteY11" fmla="*/ 809625 h 1378783"/>
                <a:gd name="connsiteX12" fmla="*/ 1619250 w 2838478"/>
                <a:gd name="connsiteY12" fmla="*/ 781050 h 1378783"/>
                <a:gd name="connsiteX13" fmla="*/ 1562100 w 2838478"/>
                <a:gd name="connsiteY13" fmla="*/ 695325 h 1378783"/>
                <a:gd name="connsiteX14" fmla="*/ 1533525 w 2838478"/>
                <a:gd name="connsiteY14" fmla="*/ 685800 h 1378783"/>
                <a:gd name="connsiteX15" fmla="*/ 1457325 w 2838478"/>
                <a:gd name="connsiteY15" fmla="*/ 657225 h 1378783"/>
                <a:gd name="connsiteX16" fmla="*/ 1343025 w 2838478"/>
                <a:gd name="connsiteY16" fmla="*/ 666750 h 1378783"/>
                <a:gd name="connsiteX17" fmla="*/ 1304925 w 2838478"/>
                <a:gd name="connsiteY17" fmla="*/ 695325 h 1378783"/>
                <a:gd name="connsiteX18" fmla="*/ 1266825 w 2838478"/>
                <a:gd name="connsiteY18" fmla="*/ 714375 h 1378783"/>
                <a:gd name="connsiteX19" fmla="*/ 1219200 w 2838478"/>
                <a:gd name="connsiteY19" fmla="*/ 790575 h 1378783"/>
                <a:gd name="connsiteX20" fmla="*/ 1228725 w 2838478"/>
                <a:gd name="connsiteY20" fmla="*/ 923925 h 1378783"/>
                <a:gd name="connsiteX21" fmla="*/ 1257300 w 2838478"/>
                <a:gd name="connsiteY21" fmla="*/ 952500 h 1378783"/>
                <a:gd name="connsiteX22" fmla="*/ 1323975 w 2838478"/>
                <a:gd name="connsiteY22" fmla="*/ 981075 h 1378783"/>
                <a:gd name="connsiteX23" fmla="*/ 1390650 w 2838478"/>
                <a:gd name="connsiteY23" fmla="*/ 1009650 h 1378783"/>
                <a:gd name="connsiteX24" fmla="*/ 1447800 w 2838478"/>
                <a:gd name="connsiteY24" fmla="*/ 1019175 h 1378783"/>
                <a:gd name="connsiteX25" fmla="*/ 1743075 w 2838478"/>
                <a:gd name="connsiteY25" fmla="*/ 1009650 h 1378783"/>
                <a:gd name="connsiteX26" fmla="*/ 1800225 w 2838478"/>
                <a:gd name="connsiteY26" fmla="*/ 962025 h 1378783"/>
                <a:gd name="connsiteX27" fmla="*/ 1828800 w 2838478"/>
                <a:gd name="connsiteY27" fmla="*/ 942975 h 1378783"/>
                <a:gd name="connsiteX28" fmla="*/ 1866900 w 2838478"/>
                <a:gd name="connsiteY28" fmla="*/ 914400 h 1378783"/>
                <a:gd name="connsiteX29" fmla="*/ 1914525 w 2838478"/>
                <a:gd name="connsiteY29" fmla="*/ 895350 h 1378783"/>
                <a:gd name="connsiteX30" fmla="*/ 1990725 w 2838478"/>
                <a:gd name="connsiteY30" fmla="*/ 828675 h 1378783"/>
                <a:gd name="connsiteX31" fmla="*/ 2057400 w 2838478"/>
                <a:gd name="connsiteY31" fmla="*/ 771525 h 1378783"/>
                <a:gd name="connsiteX32" fmla="*/ 2105025 w 2838478"/>
                <a:gd name="connsiteY32" fmla="*/ 752475 h 1378783"/>
                <a:gd name="connsiteX33" fmla="*/ 2114550 w 2838478"/>
                <a:gd name="connsiteY33" fmla="*/ 723900 h 1378783"/>
                <a:gd name="connsiteX34" fmla="*/ 2171700 w 2838478"/>
                <a:gd name="connsiteY34" fmla="*/ 657225 h 1378783"/>
                <a:gd name="connsiteX35" fmla="*/ 2171700 w 2838478"/>
                <a:gd name="connsiteY35" fmla="*/ 476250 h 1378783"/>
                <a:gd name="connsiteX36" fmla="*/ 2133600 w 2838478"/>
                <a:gd name="connsiteY36" fmla="*/ 466725 h 1378783"/>
                <a:gd name="connsiteX37" fmla="*/ 2057400 w 2838478"/>
                <a:gd name="connsiteY37" fmla="*/ 438150 h 1378783"/>
                <a:gd name="connsiteX38" fmla="*/ 2009775 w 2838478"/>
                <a:gd name="connsiteY38" fmla="*/ 447675 h 1378783"/>
                <a:gd name="connsiteX39" fmla="*/ 2019300 w 2838478"/>
                <a:gd name="connsiteY39" fmla="*/ 485775 h 1378783"/>
                <a:gd name="connsiteX40" fmla="*/ 2066925 w 2838478"/>
                <a:gd name="connsiteY40" fmla="*/ 514350 h 1378783"/>
                <a:gd name="connsiteX41" fmla="*/ 2143125 w 2838478"/>
                <a:gd name="connsiteY41" fmla="*/ 542925 h 1378783"/>
                <a:gd name="connsiteX42" fmla="*/ 2343150 w 2838478"/>
                <a:gd name="connsiteY42" fmla="*/ 533400 h 1378783"/>
                <a:gd name="connsiteX43" fmla="*/ 2381250 w 2838478"/>
                <a:gd name="connsiteY43" fmla="*/ 514350 h 1378783"/>
                <a:gd name="connsiteX44" fmla="*/ 2447925 w 2838478"/>
                <a:gd name="connsiteY44" fmla="*/ 504825 h 1378783"/>
                <a:gd name="connsiteX45" fmla="*/ 2552700 w 2838478"/>
                <a:gd name="connsiteY45" fmla="*/ 457200 h 1378783"/>
                <a:gd name="connsiteX46" fmla="*/ 2581275 w 2838478"/>
                <a:gd name="connsiteY46" fmla="*/ 438150 h 1378783"/>
                <a:gd name="connsiteX47" fmla="*/ 2647950 w 2838478"/>
                <a:gd name="connsiteY47" fmla="*/ 400050 h 1378783"/>
                <a:gd name="connsiteX48" fmla="*/ 2705100 w 2838478"/>
                <a:gd name="connsiteY48" fmla="*/ 323850 h 1378783"/>
                <a:gd name="connsiteX49" fmla="*/ 2724150 w 2838478"/>
                <a:gd name="connsiteY49" fmla="*/ 295275 h 1378783"/>
                <a:gd name="connsiteX50" fmla="*/ 2752725 w 2838478"/>
                <a:gd name="connsiteY50" fmla="*/ 266700 h 1378783"/>
                <a:gd name="connsiteX51" fmla="*/ 2781300 w 2838478"/>
                <a:gd name="connsiteY51" fmla="*/ 200025 h 1378783"/>
                <a:gd name="connsiteX52" fmla="*/ 2809875 w 2838478"/>
                <a:gd name="connsiteY52" fmla="*/ 161925 h 1378783"/>
                <a:gd name="connsiteX53" fmla="*/ 2819400 w 2838478"/>
                <a:gd name="connsiteY53" fmla="*/ 104775 h 1378783"/>
                <a:gd name="connsiteX54" fmla="*/ 2828925 w 2838478"/>
                <a:gd name="connsiteY54" fmla="*/ 76200 h 1378783"/>
                <a:gd name="connsiteX55" fmla="*/ 2838450 w 2838478"/>
                <a:gd name="connsiteY55" fmla="*/ 0 h 137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838478" h="1378783">
                  <a:moveTo>
                    <a:pt x="0" y="1276350"/>
                  </a:moveTo>
                  <a:cubicBezTo>
                    <a:pt x="79551" y="1308170"/>
                    <a:pt x="22806" y="1288440"/>
                    <a:pt x="133350" y="1314450"/>
                  </a:cubicBezTo>
                  <a:cubicBezTo>
                    <a:pt x="158836" y="1320447"/>
                    <a:pt x="183490" y="1330978"/>
                    <a:pt x="209550" y="1333500"/>
                  </a:cubicBezTo>
                  <a:cubicBezTo>
                    <a:pt x="282304" y="1340541"/>
                    <a:pt x="355600" y="1339850"/>
                    <a:pt x="428625" y="1343025"/>
                  </a:cubicBezTo>
                  <a:cubicBezTo>
                    <a:pt x="837040" y="1405858"/>
                    <a:pt x="562089" y="1370431"/>
                    <a:pt x="1438275" y="1352550"/>
                  </a:cubicBezTo>
                  <a:cubicBezTo>
                    <a:pt x="1454461" y="1352220"/>
                    <a:pt x="1470281" y="1347285"/>
                    <a:pt x="1485900" y="1343025"/>
                  </a:cubicBezTo>
                  <a:cubicBezTo>
                    <a:pt x="1505273" y="1337741"/>
                    <a:pt x="1543050" y="1323975"/>
                    <a:pt x="1543050" y="1323975"/>
                  </a:cubicBezTo>
                  <a:cubicBezTo>
                    <a:pt x="1568450" y="1304925"/>
                    <a:pt x="1609210" y="1296946"/>
                    <a:pt x="1619250" y="1266825"/>
                  </a:cubicBezTo>
                  <a:cubicBezTo>
                    <a:pt x="1632395" y="1227390"/>
                    <a:pt x="1620421" y="1243819"/>
                    <a:pt x="1657350" y="1219200"/>
                  </a:cubicBezTo>
                  <a:cubicBezTo>
                    <a:pt x="1709669" y="1062244"/>
                    <a:pt x="1693611" y="1143989"/>
                    <a:pt x="1676400" y="885825"/>
                  </a:cubicBezTo>
                  <a:cubicBezTo>
                    <a:pt x="1675529" y="872763"/>
                    <a:pt x="1672729" y="859434"/>
                    <a:pt x="1666875" y="847725"/>
                  </a:cubicBezTo>
                  <a:cubicBezTo>
                    <a:pt x="1659775" y="833526"/>
                    <a:pt x="1647527" y="822543"/>
                    <a:pt x="1638300" y="809625"/>
                  </a:cubicBezTo>
                  <a:cubicBezTo>
                    <a:pt x="1631646" y="800310"/>
                    <a:pt x="1625317" y="790758"/>
                    <a:pt x="1619250" y="781050"/>
                  </a:cubicBezTo>
                  <a:cubicBezTo>
                    <a:pt x="1609494" y="765440"/>
                    <a:pt x="1578642" y="709110"/>
                    <a:pt x="1562100" y="695325"/>
                  </a:cubicBezTo>
                  <a:cubicBezTo>
                    <a:pt x="1554387" y="688897"/>
                    <a:pt x="1542753" y="689755"/>
                    <a:pt x="1533525" y="685800"/>
                  </a:cubicBezTo>
                  <a:cubicBezTo>
                    <a:pt x="1463793" y="655915"/>
                    <a:pt x="1527569" y="674786"/>
                    <a:pt x="1457325" y="657225"/>
                  </a:cubicBezTo>
                  <a:cubicBezTo>
                    <a:pt x="1419225" y="660400"/>
                    <a:pt x="1380116" y="657477"/>
                    <a:pt x="1343025" y="666750"/>
                  </a:cubicBezTo>
                  <a:cubicBezTo>
                    <a:pt x="1327624" y="670600"/>
                    <a:pt x="1318387" y="686911"/>
                    <a:pt x="1304925" y="695325"/>
                  </a:cubicBezTo>
                  <a:cubicBezTo>
                    <a:pt x="1292884" y="702850"/>
                    <a:pt x="1279525" y="708025"/>
                    <a:pt x="1266825" y="714375"/>
                  </a:cubicBezTo>
                  <a:cubicBezTo>
                    <a:pt x="1257797" y="726412"/>
                    <a:pt x="1220246" y="771747"/>
                    <a:pt x="1219200" y="790575"/>
                  </a:cubicBezTo>
                  <a:cubicBezTo>
                    <a:pt x="1216728" y="835070"/>
                    <a:pt x="1218518" y="880546"/>
                    <a:pt x="1228725" y="923925"/>
                  </a:cubicBezTo>
                  <a:cubicBezTo>
                    <a:pt x="1231810" y="937037"/>
                    <a:pt x="1246339" y="944670"/>
                    <a:pt x="1257300" y="952500"/>
                  </a:cubicBezTo>
                  <a:cubicBezTo>
                    <a:pt x="1284893" y="972209"/>
                    <a:pt x="1295709" y="969769"/>
                    <a:pt x="1323975" y="981075"/>
                  </a:cubicBezTo>
                  <a:cubicBezTo>
                    <a:pt x="1346426" y="990055"/>
                    <a:pt x="1367539" y="1002539"/>
                    <a:pt x="1390650" y="1009650"/>
                  </a:cubicBezTo>
                  <a:cubicBezTo>
                    <a:pt x="1409109" y="1015330"/>
                    <a:pt x="1428750" y="1016000"/>
                    <a:pt x="1447800" y="1019175"/>
                  </a:cubicBezTo>
                  <a:cubicBezTo>
                    <a:pt x="1546225" y="1016000"/>
                    <a:pt x="1644980" y="1018305"/>
                    <a:pt x="1743075" y="1009650"/>
                  </a:cubicBezTo>
                  <a:cubicBezTo>
                    <a:pt x="1758945" y="1008250"/>
                    <a:pt x="1791694" y="969134"/>
                    <a:pt x="1800225" y="962025"/>
                  </a:cubicBezTo>
                  <a:cubicBezTo>
                    <a:pt x="1809019" y="954696"/>
                    <a:pt x="1819485" y="949629"/>
                    <a:pt x="1828800" y="942975"/>
                  </a:cubicBezTo>
                  <a:cubicBezTo>
                    <a:pt x="1841718" y="933748"/>
                    <a:pt x="1853023" y="922110"/>
                    <a:pt x="1866900" y="914400"/>
                  </a:cubicBezTo>
                  <a:cubicBezTo>
                    <a:pt x="1881846" y="906097"/>
                    <a:pt x="1898650" y="901700"/>
                    <a:pt x="1914525" y="895350"/>
                  </a:cubicBezTo>
                  <a:cubicBezTo>
                    <a:pt x="2008371" y="801504"/>
                    <a:pt x="1898905" y="907378"/>
                    <a:pt x="1990725" y="828675"/>
                  </a:cubicBezTo>
                  <a:cubicBezTo>
                    <a:pt x="2022639" y="801320"/>
                    <a:pt x="2017818" y="793515"/>
                    <a:pt x="2057400" y="771525"/>
                  </a:cubicBezTo>
                  <a:cubicBezTo>
                    <a:pt x="2072346" y="763222"/>
                    <a:pt x="2089150" y="758825"/>
                    <a:pt x="2105025" y="752475"/>
                  </a:cubicBezTo>
                  <a:cubicBezTo>
                    <a:pt x="2108200" y="742950"/>
                    <a:pt x="2109569" y="732617"/>
                    <a:pt x="2114550" y="723900"/>
                  </a:cubicBezTo>
                  <a:cubicBezTo>
                    <a:pt x="2130842" y="695389"/>
                    <a:pt x="2149180" y="679745"/>
                    <a:pt x="2171700" y="657225"/>
                  </a:cubicBezTo>
                  <a:cubicBezTo>
                    <a:pt x="2184630" y="592573"/>
                    <a:pt x="2197061" y="552334"/>
                    <a:pt x="2171700" y="476250"/>
                  </a:cubicBezTo>
                  <a:cubicBezTo>
                    <a:pt x="2167560" y="463831"/>
                    <a:pt x="2145857" y="471322"/>
                    <a:pt x="2133600" y="466725"/>
                  </a:cubicBezTo>
                  <a:cubicBezTo>
                    <a:pt x="2033982" y="429368"/>
                    <a:pt x="2155197" y="462599"/>
                    <a:pt x="2057400" y="438150"/>
                  </a:cubicBezTo>
                  <a:cubicBezTo>
                    <a:pt x="2041525" y="441325"/>
                    <a:pt x="2019888" y="435033"/>
                    <a:pt x="2009775" y="447675"/>
                  </a:cubicBezTo>
                  <a:cubicBezTo>
                    <a:pt x="2001597" y="457897"/>
                    <a:pt x="2010781" y="475836"/>
                    <a:pt x="2019300" y="485775"/>
                  </a:cubicBezTo>
                  <a:cubicBezTo>
                    <a:pt x="2031348" y="499831"/>
                    <a:pt x="2050741" y="505359"/>
                    <a:pt x="2066925" y="514350"/>
                  </a:cubicBezTo>
                  <a:cubicBezTo>
                    <a:pt x="2107678" y="536990"/>
                    <a:pt x="2099599" y="532044"/>
                    <a:pt x="2143125" y="542925"/>
                  </a:cubicBezTo>
                  <a:cubicBezTo>
                    <a:pt x="2209800" y="539750"/>
                    <a:pt x="2276875" y="541353"/>
                    <a:pt x="2343150" y="533400"/>
                  </a:cubicBezTo>
                  <a:cubicBezTo>
                    <a:pt x="2357248" y="531708"/>
                    <a:pt x="2367551" y="518086"/>
                    <a:pt x="2381250" y="514350"/>
                  </a:cubicBezTo>
                  <a:cubicBezTo>
                    <a:pt x="2402910" y="508443"/>
                    <a:pt x="2425700" y="508000"/>
                    <a:pt x="2447925" y="504825"/>
                  </a:cubicBezTo>
                  <a:cubicBezTo>
                    <a:pt x="2561970" y="436398"/>
                    <a:pt x="2424620" y="514124"/>
                    <a:pt x="2552700" y="457200"/>
                  </a:cubicBezTo>
                  <a:cubicBezTo>
                    <a:pt x="2563161" y="452551"/>
                    <a:pt x="2571336" y="443830"/>
                    <a:pt x="2581275" y="438150"/>
                  </a:cubicBezTo>
                  <a:cubicBezTo>
                    <a:pt x="2665868" y="389811"/>
                    <a:pt x="2578332" y="446462"/>
                    <a:pt x="2647950" y="400050"/>
                  </a:cubicBezTo>
                  <a:lnTo>
                    <a:pt x="2705100" y="323850"/>
                  </a:lnTo>
                  <a:cubicBezTo>
                    <a:pt x="2711969" y="314692"/>
                    <a:pt x="2716821" y="304069"/>
                    <a:pt x="2724150" y="295275"/>
                  </a:cubicBezTo>
                  <a:cubicBezTo>
                    <a:pt x="2732774" y="284927"/>
                    <a:pt x="2744895" y="277661"/>
                    <a:pt x="2752725" y="266700"/>
                  </a:cubicBezTo>
                  <a:cubicBezTo>
                    <a:pt x="2806698" y="191138"/>
                    <a:pt x="2745766" y="262210"/>
                    <a:pt x="2781300" y="200025"/>
                  </a:cubicBezTo>
                  <a:cubicBezTo>
                    <a:pt x="2789176" y="186242"/>
                    <a:pt x="2800350" y="174625"/>
                    <a:pt x="2809875" y="161925"/>
                  </a:cubicBezTo>
                  <a:cubicBezTo>
                    <a:pt x="2813050" y="142875"/>
                    <a:pt x="2815210" y="123628"/>
                    <a:pt x="2819400" y="104775"/>
                  </a:cubicBezTo>
                  <a:cubicBezTo>
                    <a:pt x="2821578" y="94974"/>
                    <a:pt x="2826747" y="86001"/>
                    <a:pt x="2828925" y="76200"/>
                  </a:cubicBezTo>
                  <a:cubicBezTo>
                    <a:pt x="2839494" y="28640"/>
                    <a:pt x="2838450" y="33150"/>
                    <a:pt x="2838450" y="0"/>
                  </a:cubicBezTo>
                </a:path>
              </a:pathLst>
            </a:cu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1670368" y="2137728"/>
            <a:ext cx="2474230" cy="1833635"/>
            <a:chOff x="400310" y="2180059"/>
            <a:chExt cx="2472885" cy="1832708"/>
          </a:xfrm>
        </p:grpSpPr>
        <p:pic>
          <p:nvPicPr>
            <p:cNvPr id="19457" name="Picture 1" descr="C:\Users\Administrator\Desktop\20120723204858_WPvUi.jpe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310" y="2180059"/>
              <a:ext cx="2459002" cy="1719014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1164" name="矩形 14"/>
            <p:cNvSpPr/>
            <p:nvPr/>
          </p:nvSpPr>
          <p:spPr>
            <a:xfrm>
              <a:off x="1975793" y="3491061"/>
              <a:ext cx="897402" cy="5217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latin typeface="宋体" panose="02010600030101010101" pitchFamily="2" charset="-122"/>
                </a:rPr>
                <a:t>友谊</a:t>
              </a:r>
              <a:endParaRPr lang="zh-CN" altLang="en-US" sz="2800" dirty="0">
                <a:latin typeface="Calibri" panose="020F0502020204030204" pitchFamily="34" charset="0"/>
              </a:endParaRPr>
            </a:p>
          </p:txBody>
        </p:sp>
      </p:grpSp>
      <p:pic>
        <p:nvPicPr>
          <p:cNvPr id="19459" name="Picture 3" descr="http://images.3158.cn/data/attachment/tougao/article/2014/12/01/3778855dfc3e3f5450658c4ffb6c8c0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45" t="34747" r="37132"/>
          <a:stretch>
            <a:fillRect/>
          </a:stretch>
        </p:blipFill>
        <p:spPr bwMode="auto">
          <a:xfrm>
            <a:off x="2951480" y="323850"/>
            <a:ext cx="2762250" cy="199580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61167" name="矩形 19"/>
          <p:cNvSpPr/>
          <p:nvPr/>
        </p:nvSpPr>
        <p:spPr>
          <a:xfrm>
            <a:off x="4319270" y="1710690"/>
            <a:ext cx="89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latin typeface="Calibri" panose="020F0502020204030204" pitchFamily="34" charset="0"/>
              </a:rPr>
              <a:t>成长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5713413" y="130493"/>
            <a:ext cx="2881312" cy="2102113"/>
            <a:chOff x="4189726" y="338532"/>
            <a:chExt cx="2880320" cy="2101813"/>
          </a:xfrm>
        </p:grpSpPr>
        <p:pic>
          <p:nvPicPr>
            <p:cNvPr id="19460" name="Picture 4" descr="C:\Users\Administrator\Desktop\38340670_1410062447286_mthumb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9726" y="338532"/>
              <a:ext cx="2880320" cy="1926880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1170" name="矩形 20"/>
            <p:cNvSpPr/>
            <p:nvPr/>
          </p:nvSpPr>
          <p:spPr>
            <a:xfrm>
              <a:off x="4529880" y="1918449"/>
              <a:ext cx="1612345" cy="5218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latin typeface="Calibri" panose="020F0502020204030204" pitchFamily="34" charset="0"/>
                </a:rPr>
                <a:t>师生情谊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8070215" y="338281"/>
            <a:ext cx="2227263" cy="2555875"/>
            <a:chOff x="6448982" y="801150"/>
            <a:chExt cx="2227474" cy="2556561"/>
          </a:xfrm>
        </p:grpSpPr>
        <p:pic>
          <p:nvPicPr>
            <p:cNvPr id="19461" name="Picture 5" descr="C:\Users\Administrator\Desktop\234805-13111F9195883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3786" y="801150"/>
              <a:ext cx="1702670" cy="2556561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1173" name="矩形 21"/>
            <p:cNvSpPr/>
            <p:nvPr/>
          </p:nvSpPr>
          <p:spPr>
            <a:xfrm>
              <a:off x="6448982" y="2417988"/>
              <a:ext cx="897975" cy="522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latin typeface="Calibri" panose="020F0502020204030204" pitchFamily="34" charset="0"/>
                </a:rPr>
                <a:t>知识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47955" y="4730319"/>
            <a:ext cx="121310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①初中三年，我们在学海中泛舟，掌握越来越多的知识。</a:t>
            </a:r>
            <a:endParaRPr lang="zh-CN" altLang="en-US" sz="24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②我们参加丰富多彩的实践活动，</a:t>
            </a:r>
            <a:r>
              <a:rPr lang="zh-CN" altLang="en-US" sz="2400" b="1" u="sng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学会做人，学会做事</a:t>
            </a: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。</a:t>
            </a:r>
            <a:endParaRPr lang="zh-CN" altLang="en-US" sz="24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③我们结交一群志同道合的朋友，在成长的路上互帮互助，风雨同行。</a:t>
            </a:r>
            <a:endParaRPr lang="zh-CN" altLang="en-US" sz="24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④我们不断修炼自己的道德操守，提高自己的法律意识，坚持与德并进，与法同行。</a:t>
            </a:r>
            <a:endParaRPr lang="zh-CN" altLang="en-US" sz="24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⑤我们逐步树立全球视野，主动思考人类的前途命运。</a:t>
            </a:r>
          </a:p>
        </p:txBody>
      </p:sp>
      <p:sp>
        <p:nvSpPr>
          <p:cNvPr id="3" name="TextBox 11"/>
          <p:cNvSpPr txBox="1"/>
          <p:nvPr/>
        </p:nvSpPr>
        <p:spPr>
          <a:xfrm>
            <a:off x="148048" y="4147686"/>
            <a:ext cx="6918325" cy="5822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华文中宋" panose="02010600040101010101" charset="-122"/>
                <a:ea typeface="华文中宋" panose="02010600040101010101" charset="-122"/>
                <a:sym typeface="Helvetica"/>
              </a:rPr>
              <a:t>1.</a:t>
            </a:r>
            <a:r>
              <a:rPr kumimoji="0" lang="zh-CN" altLang="en-US" sz="3200" b="1" i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华文中宋" panose="02010600040101010101" charset="-122"/>
                <a:ea typeface="华文中宋" panose="02010600040101010101" charset="-122"/>
                <a:sym typeface="Helvetica"/>
              </a:rPr>
              <a:t>初中三年我们有哪些收获</a:t>
            </a:r>
            <a:r>
              <a:rPr kumimoji="0" lang="zh-CN" altLang="en-US" sz="3200" b="1" i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华文中宋" panose="02010600040101010101" charset="-122"/>
                <a:ea typeface="华文中宋" panose="02010600040101010101" charset="-122"/>
                <a:sym typeface="Helvetica"/>
              </a:rPr>
              <a:t>？</a:t>
            </a:r>
            <a:r>
              <a:rPr kumimoji="0" lang="en-US" altLang="zh-CN" sz="3200" b="1" i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华文中宋" panose="02010600040101010101" charset="-122"/>
                <a:ea typeface="华文中宋" panose="02010600040101010101" charset="-122"/>
                <a:sym typeface="Helvetica"/>
              </a:rPr>
              <a:t>P82</a:t>
            </a:r>
            <a:endParaRPr kumimoji="0" lang="zh-CN" altLang="en-US" sz="3200" b="1" i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华文中宋" panose="02010600040101010101" charset="-122"/>
              <a:ea typeface="华文中宋" panose="02010600040101010101" charset="-122"/>
              <a:sym typeface="Helvetic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248183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439778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666647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853" y="-20940"/>
            <a:ext cx="358966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回望成长</a:t>
            </a:r>
          </a:p>
        </p:txBody>
      </p:sp>
      <p:sp>
        <p:nvSpPr>
          <p:cNvPr id="3" name="TextBox 11"/>
          <p:cNvSpPr txBox="1"/>
          <p:nvPr/>
        </p:nvSpPr>
        <p:spPr>
          <a:xfrm>
            <a:off x="213020" y="819057"/>
            <a:ext cx="6918325" cy="643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latinLnBrk="1" hangingPunct="0"/>
            <a:r>
              <a:rPr lang="en-US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2.</a:t>
            </a:r>
            <a:r>
              <a:rPr lang="zh-CN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正确认识</a:t>
            </a:r>
            <a:r>
              <a:rPr lang="zh-CN" altLang="en-US" sz="3600" b="1" kern="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自己   </a:t>
            </a:r>
            <a:r>
              <a:rPr lang="en-US" altLang="zh-CN" sz="3600" b="1" kern="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P83</a:t>
            </a:r>
            <a:endParaRPr kumimoji="0" lang="zh-CN" altLang="en-US" sz="3600" b="1" i="0" kern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Helvetica"/>
            </a:endParaRPr>
          </a:p>
        </p:txBody>
      </p:sp>
      <p:sp>
        <p:nvSpPr>
          <p:cNvPr id="19" name="文本框 18"/>
          <p:cNvSpPr txBox="1">
            <a:spLocks noChangeArrowheads="1"/>
          </p:cNvSpPr>
          <p:nvPr/>
        </p:nvSpPr>
        <p:spPr bwMode="auto">
          <a:xfrm>
            <a:off x="991066" y="1907651"/>
            <a:ext cx="9393288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4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1</a:t>
            </a: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C00000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意义</a:t>
            </a: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：勇于战胜自己，才能成为真正的强者。</a:t>
            </a:r>
            <a:endParaRPr lang="zh-CN" altLang="en-US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>
              <a:lnSpc>
                <a:spcPct val="14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（</a:t>
            </a:r>
            <a:r>
              <a:rPr lang="en-US" altLang="zh-CN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2</a:t>
            </a: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）</a:t>
            </a:r>
            <a:r>
              <a:rPr lang="zh-CN" altLang="en-US" sz="2800" b="1" dirty="0">
                <a:solidFill>
                  <a:srgbClr val="C00000"/>
                </a:solidFill>
                <a:uFillTx/>
                <a:latin typeface="华文中宋" panose="02010600040101010101" charset="-122"/>
                <a:ea typeface="华文中宋" panose="02010600040101010101" charset="-122"/>
                <a:sym typeface="+mn-ea"/>
              </a:rPr>
              <a:t>做法：</a:t>
            </a:r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始终勇敢面对，奋力前行。学会反思，总结成功的经验和失败的教训。在学习和探索的道路上，我们逐渐认识自己，发现自己的长处，挖掘自己的潜能，实现自我超越。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853" y="-20940"/>
            <a:ext cx="358966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回望成长</a:t>
            </a:r>
          </a:p>
        </p:txBody>
      </p:sp>
      <p:sp>
        <p:nvSpPr>
          <p:cNvPr id="17" name="TextBox 11"/>
          <p:cNvSpPr txBox="1"/>
          <p:nvPr/>
        </p:nvSpPr>
        <p:spPr>
          <a:xfrm>
            <a:off x="642751" y="1399000"/>
            <a:ext cx="6918325" cy="5822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Helvetica"/>
              </a:rPr>
              <a:t>3.</a:t>
            </a:r>
            <a:r>
              <a:rPr kumimoji="0" lang="zh-CN" altLang="en-US" sz="32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Helvetica"/>
              </a:rPr>
              <a:t>如何看待初中三年我们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Helvetica"/>
              </a:rPr>
              <a:t>的经历</a:t>
            </a:r>
            <a:r>
              <a:rPr kumimoji="0" lang="zh-CN" altLang="en-US" sz="32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Helvetica"/>
              </a:rPr>
              <a:t>？</a:t>
            </a:r>
            <a:r>
              <a:rPr kumimoji="0" lang="en-US" altLang="zh-CN" sz="3200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Helvetica"/>
              </a:rPr>
              <a:t>P83</a:t>
            </a:r>
            <a:endParaRPr kumimoji="0" lang="zh-CN" altLang="en-US" sz="3200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Helvetic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08093" y="2551520"/>
            <a:ext cx="10988749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 hangingPunct="0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①初中三年，我们有过迷茫、彷徨、忧虑，但始终勇敢面对，奋力前行。</a:t>
            </a:r>
            <a:endParaRPr lang="zh-CN" altLang="en-US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latinLnBrk="1" hangingPunct="0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②我们学会反思，总结成功的经验和失败的教训，每天都在进步。</a:t>
            </a:r>
            <a:endParaRPr lang="zh-CN" altLang="en-US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latinLnBrk="1" hangingPunct="0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③在学习和探索的道路上，我们逐渐认识自己，发现自己的长处，挖掘自己的潜能，实现自我超越。</a:t>
            </a:r>
            <a:endParaRPr lang="en-US" altLang="zh-CN" sz="2800" b="1" dirty="0">
              <a:solidFill>
                <a:srgbClr val="1F2DA8"/>
              </a:solidFill>
              <a:latin typeface="华文中宋" panose="02010600040101010101" charset="-122"/>
              <a:ea typeface="华文中宋" panose="02010600040101010101" charset="-122"/>
              <a:sym typeface="+mn-ea"/>
            </a:endParaRPr>
          </a:p>
          <a:p>
            <a:pPr latinLnBrk="1" hangingPunct="0"/>
            <a:r>
              <a:rPr lang="zh-CN" altLang="en-US" sz="2800" b="1" dirty="0">
                <a:solidFill>
                  <a:srgbClr val="1F2DA8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④正确认识自己，勇于战胜自己，才能成为真正的强者。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1" name="矩形 5"/>
          <p:cNvSpPr/>
          <p:nvPr/>
        </p:nvSpPr>
        <p:spPr>
          <a:xfrm>
            <a:off x="598170" y="1264285"/>
            <a:ext cx="10625455" cy="14916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fontAlgn="auto">
              <a:lnSpc>
                <a:spcPts val="3640"/>
              </a:lnSpc>
            </a:pPr>
            <a:r>
              <a:rPr lang="zh-CN" altLang="en-US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（</a:t>
            </a:r>
            <a:r>
              <a:rPr lang="en-US" altLang="zh-CN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1</a:t>
            </a:r>
            <a:r>
              <a:rPr lang="zh-CN" altLang="en-US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）阅读教材第</a:t>
            </a:r>
            <a:r>
              <a:rPr lang="en-US" altLang="zh-CN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83</a:t>
            </a:r>
            <a:r>
              <a:rPr lang="zh-CN" altLang="en-US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页“探究与分享”。</a:t>
            </a:r>
          </a:p>
          <a:p>
            <a:pPr fontAlgn="auto">
              <a:lnSpc>
                <a:spcPts val="3640"/>
              </a:lnSpc>
            </a:pPr>
            <a:r>
              <a:rPr lang="zh-CN" altLang="en-US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（</a:t>
            </a:r>
            <a:r>
              <a:rPr lang="en-US" altLang="zh-CN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2)“</a:t>
            </a:r>
            <a:r>
              <a:rPr lang="zh-CN" altLang="en-US" sz="3200" b="1" dirty="0">
                <a:solidFill>
                  <a:srgbClr val="0070C0"/>
                </a:solidFill>
                <a:uFillTx/>
                <a:latin typeface="宋体" panose="02010600030101010101" pitchFamily="2" charset="-122"/>
              </a:rPr>
              <a:t>当我们追求一个遥远的目标时，切莫忘记，旅途处处有美景！”你如何理解这句话？</a:t>
            </a:r>
          </a:p>
        </p:txBody>
      </p:sp>
      <p:sp>
        <p:nvSpPr>
          <p:cNvPr id="3" name="TextBox 11"/>
          <p:cNvSpPr txBox="1"/>
          <p:nvPr/>
        </p:nvSpPr>
        <p:spPr>
          <a:xfrm>
            <a:off x="598465" y="474252"/>
            <a:ext cx="7778619" cy="643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latinLnBrk="1" hangingPunct="0"/>
            <a:r>
              <a:rPr lang="en-US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4.</a:t>
            </a:r>
            <a:r>
              <a:rPr lang="zh-CN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正确认识过程与结果的</a:t>
            </a:r>
            <a:r>
              <a:rPr lang="zh-CN" altLang="zh-CN" sz="3600" b="1" kern="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关系</a:t>
            </a:r>
            <a:r>
              <a:rPr lang="en-US" altLang="zh-CN" sz="3600" b="1" kern="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   P84</a:t>
            </a:r>
            <a:endParaRPr kumimoji="0" lang="zh-CN" altLang="zh-CN" sz="3600" b="1" i="0" kern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Helvetic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4771" y="2939224"/>
            <a:ext cx="11382795" cy="2091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ts val="3000"/>
              </a:lnSpc>
              <a:spcBef>
                <a:spcPts val="1800"/>
              </a:spcBef>
            </a:pP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①</a:t>
            </a:r>
            <a:r>
              <a:rPr lang="zh-CN" altLang="zh-CN" sz="3200" b="1" u="sng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  <a:sym typeface="+mn-ea"/>
              </a:rPr>
              <a:t>结果很重要，过程同样重要</a:t>
            </a: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  <a:sym typeface="+mn-ea"/>
              </a:rPr>
              <a:t>。</a:t>
            </a:r>
          </a:p>
          <a:p>
            <a:pPr fontAlgn="auto">
              <a:lnSpc>
                <a:spcPts val="3000"/>
              </a:lnSpc>
              <a:spcBef>
                <a:spcPts val="1800"/>
              </a:spcBef>
            </a:pP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  <a:sym typeface="+mn-ea"/>
              </a:rPr>
              <a:t>②</a:t>
            </a: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过程中的顺利和曲折，都是我们</a:t>
            </a:r>
            <a:r>
              <a:rPr lang="zh-CN" altLang="zh-CN" sz="3200" b="1" u="sng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成长的重要积累</a:t>
            </a: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，也是</a:t>
            </a:r>
            <a:r>
              <a:rPr lang="zh-CN" altLang="zh-CN" sz="3200" b="1" u="sng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人生的宝贵财富</a:t>
            </a: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。</a:t>
            </a:r>
          </a:p>
          <a:p>
            <a:pPr fontAlgn="auto">
              <a:lnSpc>
                <a:spcPts val="3000"/>
              </a:lnSpc>
              <a:spcBef>
                <a:spcPts val="1800"/>
              </a:spcBef>
            </a:pP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③在过程中所获得的体验与感悟，才是</a:t>
            </a:r>
            <a:r>
              <a:rPr lang="zh-CN" altLang="zh-CN" sz="3200" b="1" u="sng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真正有意义的</a:t>
            </a:r>
            <a:r>
              <a:rPr lang="zh-CN" altLang="zh-CN" sz="3200" b="1" kern="0" dirty="0">
                <a:solidFill>
                  <a:srgbClr val="1F2DA8"/>
                </a:solidFill>
                <a:uFillTx/>
                <a:latin typeface="华文中宋" panose="02010600040101010101" charset="-122"/>
                <a:ea typeface="华文中宋" panose="02010600040101010101" charset="-122"/>
                <a:cs typeface="楷体" panose="02010609060101010101" pitchFamily="49" charset="-122"/>
              </a:rPr>
              <a:t>学习收获。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矩形 6"/>
          <p:cNvSpPr/>
          <p:nvPr/>
        </p:nvSpPr>
        <p:spPr>
          <a:xfrm>
            <a:off x="2555875" y="1560513"/>
            <a:ext cx="4805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初三，我们站在一个交汇点上</a:t>
            </a:r>
          </a:p>
        </p:txBody>
      </p:sp>
      <p:pic>
        <p:nvPicPr>
          <p:cNvPr id="566275" name="图片 6" descr="C:\Users\Administrator\Desktop\257826-1604150Z452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2713" y="2185988"/>
            <a:ext cx="5581650" cy="3733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矩形 11"/>
          <p:cNvSpPr/>
          <p:nvPr/>
        </p:nvSpPr>
        <p:spPr>
          <a:xfrm>
            <a:off x="3015615" y="2774950"/>
            <a:ext cx="613410" cy="3666490"/>
          </a:xfrm>
          <a:prstGeom prst="rect">
            <a:avLst/>
          </a:prstGeom>
          <a:noFill/>
          <a:ln w="9525">
            <a:noFill/>
          </a:ln>
        </p:spPr>
        <p:txBody>
          <a:bodyPr vert="eaVert" wrap="none">
            <a:spAutoFit/>
          </a:bodyPr>
          <a:lstStyle/>
          <a:p>
            <a:r>
              <a:rPr lang="zh-CN" altLang="zh-CN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漫画给我们什么启示？</a:t>
            </a:r>
            <a:endParaRPr lang="en-US" altLang="zh-CN" sz="28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27990" y="610870"/>
            <a:ext cx="62274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(</a:t>
            </a:r>
            <a:r>
              <a:rPr lang="zh-CN" altLang="en-US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二</a:t>
            </a:r>
            <a:r>
              <a:rPr lang="en-US" altLang="zh-CN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)</a:t>
            </a:r>
            <a:r>
              <a:rPr lang="zh-CN" altLang="en-US" sz="4800" b="1" dirty="0">
                <a:solidFill>
                  <a:srgbClr val="C00000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结束与开始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任意多边形 29"/>
          <p:cNvSpPr/>
          <p:nvPr/>
        </p:nvSpPr>
        <p:spPr>
          <a:xfrm>
            <a:off x="7131345" y="1981503"/>
            <a:ext cx="869279" cy="772440"/>
          </a:xfrm>
          <a:custGeom>
            <a:avLst/>
            <a:gdLst>
              <a:gd name="connsiteX0" fmla="*/ 340535 w 869279"/>
              <a:gd name="connsiteY0" fmla="*/ 141977 h 772440"/>
              <a:gd name="connsiteX1" fmla="*/ 141977 w 869279"/>
              <a:gd name="connsiteY1" fmla="*/ 340163 h 772440"/>
              <a:gd name="connsiteX2" fmla="*/ 340535 w 869279"/>
              <a:gd name="connsiteY2" fmla="*/ 538349 h 772440"/>
              <a:gd name="connsiteX3" fmla="*/ 539093 w 869279"/>
              <a:gd name="connsiteY3" fmla="*/ 340163 h 772440"/>
              <a:gd name="connsiteX4" fmla="*/ 340535 w 869279"/>
              <a:gd name="connsiteY4" fmla="*/ 141977 h 772440"/>
              <a:gd name="connsiteX5" fmla="*/ 340536 w 869279"/>
              <a:gd name="connsiteY5" fmla="*/ 0 h 772440"/>
              <a:gd name="connsiteX6" fmla="*/ 681072 w 869279"/>
              <a:gd name="connsiteY6" fmla="*/ 340163 h 772440"/>
              <a:gd name="connsiteX7" fmla="*/ 654311 w 869279"/>
              <a:gd name="connsiteY7" fmla="*/ 472570 h 772440"/>
              <a:gd name="connsiteX8" fmla="*/ 645736 w 869279"/>
              <a:gd name="connsiteY8" fmla="*/ 488351 h 772440"/>
              <a:gd name="connsiteX9" fmla="*/ 859865 w 869279"/>
              <a:gd name="connsiteY9" fmla="*/ 652846 h 772440"/>
              <a:gd name="connsiteX10" fmla="*/ 864293 w 869279"/>
              <a:gd name="connsiteY10" fmla="*/ 686621 h 772440"/>
              <a:gd name="connsiteX11" fmla="*/ 805599 w 869279"/>
              <a:gd name="connsiteY11" fmla="*/ 763026 h 772440"/>
              <a:gd name="connsiteX12" fmla="*/ 771824 w 869279"/>
              <a:gd name="connsiteY12" fmla="*/ 767454 h 772440"/>
              <a:gd name="connsiteX13" fmla="*/ 555946 w 869279"/>
              <a:gd name="connsiteY13" fmla="*/ 601616 h 772440"/>
              <a:gd name="connsiteX14" fmla="*/ 530933 w 869279"/>
              <a:gd name="connsiteY14" fmla="*/ 622232 h 772440"/>
              <a:gd name="connsiteX15" fmla="*/ 340536 w 869279"/>
              <a:gd name="connsiteY15" fmla="*/ 680326 h 772440"/>
              <a:gd name="connsiteX16" fmla="*/ 0 w 869279"/>
              <a:gd name="connsiteY16" fmla="*/ 340163 h 772440"/>
              <a:gd name="connsiteX17" fmla="*/ 340536 w 869279"/>
              <a:gd name="connsiteY17" fmla="*/ 0 h 7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9279" h="772440">
                <a:moveTo>
                  <a:pt x="340535" y="141977"/>
                </a:moveTo>
                <a:cubicBezTo>
                  <a:pt x="230874" y="141977"/>
                  <a:pt x="141977" y="230708"/>
                  <a:pt x="141977" y="340163"/>
                </a:cubicBezTo>
                <a:cubicBezTo>
                  <a:pt x="141977" y="449618"/>
                  <a:pt x="230874" y="538349"/>
                  <a:pt x="340535" y="538349"/>
                </a:cubicBezTo>
                <a:cubicBezTo>
                  <a:pt x="450196" y="538349"/>
                  <a:pt x="539093" y="449618"/>
                  <a:pt x="539093" y="340163"/>
                </a:cubicBezTo>
                <a:cubicBezTo>
                  <a:pt x="539093" y="230708"/>
                  <a:pt x="450196" y="141977"/>
                  <a:pt x="340535" y="141977"/>
                </a:cubicBezTo>
                <a:close/>
                <a:moveTo>
                  <a:pt x="340536" y="0"/>
                </a:moveTo>
                <a:cubicBezTo>
                  <a:pt x="528609" y="0"/>
                  <a:pt x="681072" y="152296"/>
                  <a:pt x="681072" y="340163"/>
                </a:cubicBezTo>
                <a:cubicBezTo>
                  <a:pt x="681072" y="387130"/>
                  <a:pt x="671543" y="431873"/>
                  <a:pt x="654311" y="472570"/>
                </a:cubicBezTo>
                <a:lnTo>
                  <a:pt x="645736" y="488351"/>
                </a:lnTo>
                <a:lnTo>
                  <a:pt x="859865" y="652846"/>
                </a:lnTo>
                <a:cubicBezTo>
                  <a:pt x="870415" y="660950"/>
                  <a:pt x="872397" y="676072"/>
                  <a:pt x="864293" y="686621"/>
                </a:cubicBezTo>
                <a:lnTo>
                  <a:pt x="805599" y="763026"/>
                </a:lnTo>
                <a:cubicBezTo>
                  <a:pt x="797495" y="773576"/>
                  <a:pt x="782373" y="775558"/>
                  <a:pt x="771824" y="767454"/>
                </a:cubicBezTo>
                <a:lnTo>
                  <a:pt x="555946" y="601616"/>
                </a:lnTo>
                <a:lnTo>
                  <a:pt x="530933" y="622232"/>
                </a:lnTo>
                <a:cubicBezTo>
                  <a:pt x="476583" y="658909"/>
                  <a:pt x="411064" y="680326"/>
                  <a:pt x="340536" y="680326"/>
                </a:cubicBezTo>
                <a:cubicBezTo>
                  <a:pt x="152463" y="680326"/>
                  <a:pt x="0" y="528030"/>
                  <a:pt x="0" y="340163"/>
                </a:cubicBezTo>
                <a:cubicBezTo>
                  <a:pt x="0" y="152296"/>
                  <a:pt x="152463" y="0"/>
                  <a:pt x="3405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9849235" y="2027376"/>
            <a:ext cx="681071" cy="680326"/>
            <a:chOff x="10328564" y="1285204"/>
            <a:chExt cx="681071" cy="680326"/>
          </a:xfrm>
        </p:grpSpPr>
        <p:sp>
          <p:nvSpPr>
            <p:cNvPr id="28" name="同心圆 27"/>
            <p:cNvSpPr/>
            <p:nvPr/>
          </p:nvSpPr>
          <p:spPr>
            <a:xfrm>
              <a:off x="10328564" y="1285204"/>
              <a:ext cx="681071" cy="680326"/>
            </a:xfrm>
            <a:prstGeom prst="donut">
              <a:avLst>
                <a:gd name="adj" fmla="val 116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 rot="18623295">
              <a:off x="10479675" y="1508035"/>
              <a:ext cx="378848" cy="190314"/>
            </a:xfrm>
            <a:custGeom>
              <a:avLst/>
              <a:gdLst>
                <a:gd name="connsiteX0" fmla="*/ 1632883 w 1643957"/>
                <a:gd name="connsiteY0" fmla="*/ 662598 h 1084043"/>
                <a:gd name="connsiteX1" fmla="*/ 1643957 w 1643957"/>
                <a:gd name="connsiteY1" fmla="*/ 1035732 h 1084043"/>
                <a:gd name="connsiteX2" fmla="*/ 16237 w 1643957"/>
                <a:gd name="connsiteY2" fmla="*/ 1084043 h 1084043"/>
                <a:gd name="connsiteX3" fmla="*/ 15894 w 1643957"/>
                <a:gd name="connsiteY3" fmla="*/ 1072502 h 1084043"/>
                <a:gd name="connsiteX4" fmla="*/ 0 w 1643957"/>
                <a:gd name="connsiteY4" fmla="*/ 1072502 h 1084043"/>
                <a:gd name="connsiteX5" fmla="*/ 0 w 1643957"/>
                <a:gd name="connsiteY5" fmla="*/ 0 h 1084043"/>
                <a:gd name="connsiteX6" fmla="*/ 360442 w 1643957"/>
                <a:gd name="connsiteY6" fmla="*/ 0 h 1084043"/>
                <a:gd name="connsiteX7" fmla="*/ 360442 w 1643957"/>
                <a:gd name="connsiteY7" fmla="*/ 700365 h 108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3957" h="1084043">
                  <a:moveTo>
                    <a:pt x="1632883" y="662598"/>
                  </a:moveTo>
                  <a:lnTo>
                    <a:pt x="1643957" y="1035732"/>
                  </a:lnTo>
                  <a:lnTo>
                    <a:pt x="16237" y="1084043"/>
                  </a:lnTo>
                  <a:lnTo>
                    <a:pt x="15894" y="1072502"/>
                  </a:lnTo>
                  <a:lnTo>
                    <a:pt x="0" y="1072502"/>
                  </a:lnTo>
                  <a:lnTo>
                    <a:pt x="0" y="0"/>
                  </a:lnTo>
                  <a:lnTo>
                    <a:pt x="360442" y="0"/>
                  </a:lnTo>
                  <a:lnTo>
                    <a:pt x="360442" y="700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8" name="文本框 37"/>
          <p:cNvSpPr txBox="1"/>
          <p:nvPr/>
        </p:nvSpPr>
        <p:spPr>
          <a:xfrm>
            <a:off x="1021314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248183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3541171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768040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439778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6666647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091969" y="2967259"/>
            <a:ext cx="2383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 HERE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9318838" y="3490479"/>
            <a:ext cx="2178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  <a:p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TEXT HERE 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42853" y="-20940"/>
            <a:ext cx="3589664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方正粗黑宋简体" panose="02000000000000000000" charset="-122"/>
                <a:ea typeface="方正粗黑宋简体" panose="02000000000000000000" charset="-122"/>
              </a:rPr>
              <a:t>回望成长</a:t>
            </a:r>
          </a:p>
        </p:txBody>
      </p:sp>
      <p:sp>
        <p:nvSpPr>
          <p:cNvPr id="17" name="TextBox 11"/>
          <p:cNvSpPr txBox="1"/>
          <p:nvPr/>
        </p:nvSpPr>
        <p:spPr>
          <a:xfrm>
            <a:off x="307635" y="1151160"/>
            <a:ext cx="10723566" cy="643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latinLnBrk="1" hangingPunct="0"/>
            <a:r>
              <a:rPr lang="en-US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</a:t>
            </a:r>
            <a:r>
              <a:rPr lang="zh-CN" altLang="zh-CN" sz="36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站在人生十字路口，为何要慎重选择</a:t>
            </a:r>
            <a:r>
              <a:rPr lang="en-US" altLang="zh-CN" sz="28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? </a:t>
            </a:r>
            <a:endParaRPr kumimoji="0" lang="zh-CN" altLang="en-US" sz="36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Helvetic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73523" y="2027774"/>
            <a:ext cx="112448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在人生道路上，我们每次</a:t>
            </a:r>
            <a:r>
              <a:rPr lang="zh-CN" altLang="zh-CN" sz="3600" b="1" u="sng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关键性</a:t>
            </a:r>
            <a:r>
              <a:rPr lang="zh-CN" altLang="zh-CN" sz="3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的选择都将</a:t>
            </a:r>
            <a:r>
              <a:rPr lang="zh-CN" altLang="zh-CN" sz="3600" b="1" u="sng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对未来</a:t>
            </a:r>
            <a:r>
              <a:rPr lang="zh-CN" altLang="zh-CN" sz="3600" b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产生</a:t>
            </a:r>
            <a:r>
              <a:rPr lang="zh-CN" altLang="zh-CN" sz="3600" b="1" u="sng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重要</a:t>
            </a:r>
            <a:r>
              <a:rPr lang="zh-CN" altLang="zh-CN" sz="3600" b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影响</a:t>
            </a:r>
            <a:r>
              <a:rPr lang="zh-CN" altLang="zh-CN" sz="3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宋体" panose="02010600030101010101" pitchFamily="2" charset="-122"/>
              </a:rPr>
              <a:t>。</a:t>
            </a:r>
            <a:endParaRPr lang="zh-CN" altLang="zh-CN" sz="48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1444</Words>
  <Application>WPS 演示</Application>
  <PresentationFormat>自定义</PresentationFormat>
  <Paragraphs>172</Paragraphs>
  <Slides>19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PPTS</dc:title>
  <dc:subject>PPTS</dc:subject>
  <dc:creator>PPTS</dc:creator>
  <cp:keywords>****.taobao.com</cp:keywords>
  <dc:description>****.taobao.com</dc:description>
  <cp:lastModifiedBy>USER-</cp:lastModifiedBy>
  <cp:revision>194</cp:revision>
  <dcterms:created xsi:type="dcterms:W3CDTF">2014-10-16T08:35:00Z</dcterms:created>
  <dcterms:modified xsi:type="dcterms:W3CDTF">2020-02-21T04:13:55Z</dcterms:modified>
  <cp:category>****.taobao.com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2052-11.1.0.9440</vt:lpwstr>
  </property>
</Properties>
</file>